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0" r:id="rId4"/>
    <p:sldId id="263" r:id="rId5"/>
    <p:sldId id="258" r:id="rId6"/>
    <p:sldId id="259" r:id="rId7"/>
    <p:sldId id="261" r:id="rId8"/>
    <p:sldId id="262"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1020"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theme" Target="theme/theme1.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viewProps" Target="viewProps.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presProps" Target="presProps.xml" /><Relationship Id="rId5" Type="http://schemas.openxmlformats.org/officeDocument/2006/relationships/slide" Target="slides/slide4.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997D03AB-A5B7-407B-9CFE-C1D5E1331E05}" type="datetimeFigureOut">
              <a:rPr lang="en-US" smtClean="0"/>
              <a:pPr/>
              <a:t>4/27/2021</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3BEEA98A-19EF-42CC-BFEB-A783F0BBB68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7D03AB-A5B7-407B-9CFE-C1D5E1331E05}"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EA98A-19EF-42CC-BFEB-A783F0BBB68A}" type="slidenum">
              <a:rPr lang="en-US" smtClean="0"/>
              <a:pPr/>
              <a:t>‹#›</a:t>
            </a:fld>
            <a:endParaRPr lang="en-US"/>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997D03AB-A5B7-407B-9CFE-C1D5E1331E05}" type="datetimeFigureOut">
              <a:rPr lang="en-US" smtClean="0"/>
              <a:pPr/>
              <a:t>4/27/2021</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3BEEA98A-19EF-42CC-BFEB-A783F0BBB68A}" type="slidenum">
              <a:rPr lang="en-US" smtClean="0"/>
              <a:pPr/>
              <a:t>‹#›</a:t>
            </a:fld>
            <a:endParaRPr lang="en-US"/>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97D03AB-A5B7-407B-9CFE-C1D5E1331E05}" type="datetimeFigureOut">
              <a:rPr lang="en-US" smtClean="0"/>
              <a:pPr/>
              <a:t>4/27/2021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EEA98A-19EF-42CC-BFEB-A783F0BBB68A}" type="slidenum">
              <a:rPr lang="en-US" smtClean="0"/>
              <a:pPr/>
              <a:t>‹#›</a:t>
            </a:fld>
            <a:endParaRPr lang="en-US"/>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997D03AB-A5B7-407B-9CFE-C1D5E1331E05}" type="datetimeFigureOut">
              <a:rPr lang="en-US" smtClean="0"/>
              <a:pPr/>
              <a:t>4/27/2021</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3BEEA98A-19EF-42CC-BFEB-A783F0BBB68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7D03AB-A5B7-407B-9CFE-C1D5E1331E05}"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EA98A-19EF-42CC-BFEB-A783F0BBB68A}" type="slidenum">
              <a:rPr lang="en-US" smtClean="0"/>
              <a:pPr/>
              <a:t>‹#›</a:t>
            </a:fld>
            <a:endParaRPr lang="en-US"/>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97D03AB-A5B7-407B-9CFE-C1D5E1331E05}" type="datetimeFigureOut">
              <a:rPr lang="en-US" smtClean="0"/>
              <a:pPr/>
              <a:t>4/27/2021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EEA98A-19EF-42CC-BFEB-A783F0BBB68A}" type="slidenum">
              <a:rPr lang="en-US" smtClean="0"/>
              <a:pPr/>
              <a:t>‹#›</a:t>
            </a:fld>
            <a:endParaRPr lang="en-US"/>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997D03AB-A5B7-407B-9CFE-C1D5E1331E05}" type="datetimeFigureOut">
              <a:rPr lang="en-US" smtClean="0"/>
              <a:pPr/>
              <a:t>4/27/2021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EEA98A-19EF-42CC-BFEB-A783F0BBB68A}" type="slidenum">
              <a:rPr lang="en-US" smtClean="0"/>
              <a:pPr/>
              <a:t>‹#›</a:t>
            </a:fld>
            <a:endParaRPr lang="en-US"/>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997D03AB-A5B7-407B-9CFE-C1D5E1331E05}" type="datetimeFigureOut">
              <a:rPr lang="en-US" smtClean="0"/>
              <a:pPr/>
              <a:t>4/27/2021</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3BEEA98A-19EF-42CC-BFEB-A783F0BBB68A}" type="slidenum">
              <a:rPr lang="en-US" smtClean="0"/>
              <a:pPr/>
              <a:t>‹#›</a:t>
            </a:fld>
            <a:endParaRPr lang="en-US"/>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97D03AB-A5B7-407B-9CFE-C1D5E1331E05}"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EA98A-19EF-42CC-BFEB-A783F0BBB68A}" type="slidenum">
              <a:rPr lang="en-US" smtClean="0"/>
              <a:pPr/>
              <a:t>‹#›</a:t>
            </a:fld>
            <a:endParaRPr lang="en-US"/>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997D03AB-A5B7-407B-9CFE-C1D5E1331E05}" type="datetimeFigureOut">
              <a:rPr lang="en-US" smtClean="0"/>
              <a:pPr/>
              <a:t>4/27/2021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EEA98A-19EF-42CC-BFEB-A783F0BBB68A}"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1.jpe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alpha val="0"/>
              </a:srgbClr>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997D03AB-A5B7-407B-9CFE-C1D5E1331E05}" type="datetimeFigureOut">
              <a:rPr lang="en-US" smtClean="0"/>
              <a:pPr/>
              <a:t>4/27/2021</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BEEA98A-19EF-42CC-BFEB-A783F0BBB68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p:wheel spokes="8"/>
  </p:transition>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 /><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4.jpe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2" Type="http://schemas.openxmlformats.org/officeDocument/2006/relationships/image" Target="../media/image5.jpeg" /><Relationship Id="rId1" Type="http://schemas.openxmlformats.org/officeDocument/2006/relationships/slideLayout" Target="../slideLayouts/slideLayout7.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609600"/>
            <a:ext cx="7976864" cy="156966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hi-IN" sz="9600" b="1" u="sng"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बड़े भाई साहब </a:t>
            </a:r>
            <a:endParaRPr lang="en-US" sz="9600" b="1" u="sng"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17410" name="AutoShape 2" descr="http://rmlshao19.files.wordpress.com/2013/01/image.jpg"/>
          <p:cNvSpPr>
            <a:spLocks noChangeAspect="1" noChangeArrowheads="1"/>
          </p:cNvSpPr>
          <p:nvPr/>
        </p:nvSpPr>
        <p:spPr bwMode="auto">
          <a:xfrm>
            <a:off x="63500" y="-136525"/>
            <a:ext cx="3943350" cy="4286250"/>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7412" name="AutoShape 4" descr="data:image/jpeg;base64,/9j/4AAQSkZJRgABAQAAAQABAAD/2wCEAAkGBhQSERUUEhQVFRUWGRgZGBgYFBkVGhkZGhoYGhgbGhcYHCYeGB0kGRcWIC8gIycpLCwsHB4xNTAqNSYrLCkBCQoKDgwOGg8PGiwkHyQvKSwsKiwsLC8vNCwsLCwsLCkvLCksLCksKiwsKSwqLCwsLCosKSwsLCwsLCwsLCwsLP/AABEIAOoA1wMBIgACEQEDEQH/xAAcAAACAgMBAQAAAAAAAAAAAAAABgUHAgMEAQj/xABJEAACAQMCAwUGAgcECAQHAAABAgMABBESIQUGMRMiQVFhBxQycYGRQqEjM1JicrHBJEOCkjRTVGOi0eHwFUSDsiVzk8LD0vH/xAAaAQEAAwEBAQAAAAAAAAAAAAAAAgMEAQUG/8QALxEAAgIBAwIEBQQCAwAAAAAAAAECEQMSITEEQRMiUWEycYGRsQWh0fAU4iPB4f/aAAwDAQACEQMRAD8AvGiiigCiiigCiiigCormFLsxf2JoVk/3ysykehU90/MGpWigKR423H1J7f3or52vZlfp2Q7T70oPemViHnndhnKyTy6gR1yrNVu+03h/FZwI7IL2BHf0SiOVz4qS2Aq4/ZOTvnbaq3t+QOIpstgw/wDVi/nqqjLGT+G/uaMUor4q+xDNw2M9Vz82Y/1rwcMjHQEfJmH9akeNcFvLNO0ubbs0JwCZojk+QAYk/QVyW8pZQSpXPgetY5eLDdt/c1x8OfCX2PYe0T9XPcJ/DO4/rUjbc08Ri/V38x9JMSj/AIwa4aKis013JPDB9hns/azxKP41t5x6qY2+6kD8qYeH+3SLpdWs0P7yESr/APafyNVvRVq6mS5Kn00XwX1wXnuxu8CC5jZj+AnQ/wDkfDH6Cp6vl+ewjfqo+Y2P5VL8G5pvrPHYXLMg/upv0iY8gTuv+Eir49TB87FEumkuNz6JoquOXfbNDIQl6htXO2vOuEn+Pqn129asSKYMoZSGUjIIOQQehBGxFaE0+DO01szOiiiunAooooAooooAooooAooooAooooAooooAooooAorRfX0cMbSSuqIgyzMcAD50kDnm7vSRwu1HZdPerkmOM+qRjvP/AN5AoDs575R4dKrXN+Wj0DHads64HgFXJXJPgFyT51VcXJcrs8kTTw23WM3Cq8hH7TAABF8d96e+I+zG6vXSS94izMm6LFCqIh65UFuvqRmufiyXfCWja4n98s5GEbu6BZYi3QkgnWvz+W22acyk15Ui7E0nuxPbkq7AyrxuPAmN1z9VyK535XvR/dxt8nYf+5asC44bFZTi5WVLaAhhNGTiN2x3GRRsr5znSNx4Vyp7Q+3Yixs7m6xtrVdCf5iDj6gVhVy+GNmtvT8UqENuCXo/8tn5SpWB4Zd/7JJ9Cp/rViTc6TwDVe8PubePbMgKzKudhq04xW6447LE8MuuOe0uHRFZV0PGZP1ZyDpkQnY7AiutNbOP5CnfEvwVsOGXX+x3H0UH+tcNvfB+iv5ZwMbeoNWJ7S+YzGi2kRxJMCXI6pF0P1bcfIH0pBiiCgAbAVB1puiyOpvk5b++CbFC2fMd37+NWl7FrXsw/wDboZFYZFrE+sRnIJY68Mp8MKMb7k7Yq69MgI0nCbatIDPjxIDEA7eGRTzyt7NbS703FnxKXtEIO0SJJG3hlQQV+e4Pma2dOlVr8mTqG7p/guuisUBwMnJ8+mayrUZQooooAooooAooooAooooAooooAooooAoquuaOYryXifuNpMtsqQiV5OyWVmJI2AbYDdenr6Vqg5q4nYnN5Gt5b+MsC6ZUHm0WwYfIfWoPJFS0t7k1CTWpI7udLQXfErKzmP8AZ9Etw6ZwJXjKhVPmBkkjyzTlBCAAAAFAAAAwAB0AA6Cqs4hxGXjU6z2ci28dmzdjKRmSSVgM6lz3I8ADBBz5HcBg4fz9cQLpv7KYMP722Tt439dIOpPkc/SniRvTe40Sq6Jrm/nWLh4iVkeWWZtMUUYGpjkDqSABllHzI+ij7Tub4peGvblJEuZJEj93YAyI6tHIc6CQQVK4Kk51rjxxD+0XicfFBH7vbX/bxE6G930JhsZDFmBG6ggjpWn2K8A7e7nurjLyQEKNZLntW1amJJOSqrgH970FStMjVDHyz7MXnZbri7GaXqsBP6OMeAYDYn90d3z1dasiGBUUKihVAwAAAAPQDYVspf4jzpbxXBtmLmRVDyFY2ZYkJADSMNkG4+QOTgb0SS2Qbvkx52uEWwu2kxp7CUHPjlSFH1Yj8qSvZpZa+GQiZQwEjumoZxpkJVhnoQ2og0c/cSbiNwvDLU9xGDXcg3CaTsmfEg74/a0j8LYkOY+LJw6yHZAZAEUCebYwvzAA1H5etZOqldQXJq6eNXJ8FWcR4i01/ctIrBtbLvtoVDpVfsBWM1wqDLMB8zWrhHL11dyyJa6pHVTJMdSjLE/tNjvE5wM7nPTBo4RJJaTthITMp3S6t9ToR+6xyD6j71GWJPzN0iccrS0pWyT4PwK7vP8ARbZ2U/3j/o4/8zfF9MmrI5E9k5s5xdTz6pgDhIspGNQwdRO8nywBnBwcVBWXtou0/XWkUg84pGjP+VtVMnC/bTYyELN2ts3+8TK/5kz9yBWjFHGvhKMssj+If6K5rDicU6a4ZEkX9pGDj7g101cUBRRRQBRRWq5+BttXdO2cZ26Z8M0AQXaPnQ6tg4Olg2D5HHQ0Ur8nWwV3IhdMqN3yrYVtADr2aDOmMEYzsMndiWKAbaKKKAKKKKAKKKKArrn+D3S/tuI/3RBtrg/sqxzG59Ax3+Q86n1bO48dxU9xDh8c8bxSoHjcYZT0I/78fCqlvOW5IOJrZWd3dRQCDtTlxKEOoqEQOMY+HrmsnUYdXms1YMuny0Mc3LKCf3iA9jMfjKjuSjxEibA/xDDA75PSpmojh3CLiNgZL2SVR+FoYVz82Vc/apivOk/ezbFe1BSBacVPBeJSgxtLb3pLqkeGkWQEnATO+7kfIjxUin+tIs0Ehk0r2hAUvjvaRnAz1A3O3rU8WV43ZHLj1qiGk43xa63iSKwj8C47efH8PwL8jUDxH2XPPI0s19M0rgBn7JV1AYwCFIyNht6CmXi3L1vLqe41soBJBmkVFAG+EVgo2HXGaT/Z9yyZIGuY5ZoC8rmEK5ZRGDgB42yJATkb77bEVo8aUlq1V9CjwoxdVf1Gbkvlt7KJ4naJwX1K6KVds9e0yTkjoME7VWfPXMRu7olC+iImODSMh2zh2B82bYegFWN7Q+Om2sn0tiWX9GmOuW+IqOuy5+pFV1yzy7eLPDNDaOyxEOonbskLDOlsMQcA4bbyphVvXPudyOloiW3wHkia04Z2NrMsN2+JJJSgkBkPVTkHugd0HBxjONzVQ82WF2swXijTaxkI7FTGw/3cirj6bEeQq0BxvjZ37Ph4/dzLn75xQvNU93HPZT2UQuxGXSOU9pbzqDvpbbB8t+viMHGzVGe0WZdMobtFVRrgAZJ9Scn716ygjBGR671yRWkiSsGXscMQ0Ol+4fLEhLD7n612V5046ZVZ6MJao3RptoWhftLeR4JP2o2K/cA7j06U8cA9sdxBhb6Pto/9dEArj1ZNlb6afrSbRU4Z5R9yE8EZex9D8D5ggvIxJbyrIvjjqp8mU7qfQipGvmayllt5RNayGGUeI+Fh5OvRh6Grf5E9psd4RBcAQ3Q/D+CT1jJ8f3Tv5Z3xux5Yz4MOTFKHI9VhMuVIPiCOuPz8KzrGRgAScAAE79PrVpULHKFpGrMUSNGEaKypNE5P7zrEigMcDfpscAZbJXvJ9oyvOewiiVtGnsnLocas6DgDRvkAAbk7DpXtAM9FFFAFFFFAFFFFAFJfG27Pi0LHpLCU+oJP/wCv3p0pT9otgzW6zp8du4cfw7Z+xCn6GoyVqjsXTskiKwaEVqsL0TRJIvRwD8vMfQ5H0rorzGvU9FP0Od4iKwrolkCjJpK4xzkzSe62KC4u22wu8cXmzt028ug8fIw8JydRJ+IkrkcPtI5gJCWEBzNcFVbH4UYgAH1b/wBufMU5cOsFgijiT4Y1VR8gMZ+vX61X3J3K2OKTyPIZjbd15D0e5Zf0hX0TLL9jt0D/AMR4iItKhTJLJtHEvVj5nyUeJqycN1jj9fmVwns8kjfJaAkPoDMoOk4XUM9QrHpnA8aX72WftWWZ5o1wCgtou0DZ6gyEZ1D5AVLWXL/EEUMbiJ2PVJEJA9A64P5Yre1nxE7BbRfXVIfyxV0encfcplmUvYh+FtdxHtJWxb57wmZRIqY+MkDY5/Dn6eNd/Apu3uGvX7lvCjJGzd3Vk99znw8P+oNRFxwmWa47Jn96kTBcbxW8X8WnvOf3Rg+vUVN33Js08apJdbLjTGkCrEMdBpByQPWtMMdO2USnaohuYJP/ABCRZI1EUS5VZWXvSn0B/AD0B9fkFq/4No/XRjH+sQbfXG6/WnMgmQWV9GhJGYnQFUcL+z4owHlj+WZpuHpgDHQYzk5+pPX61RklvUkX41SuLKeuOCbZjbUPL/r0NRboQcEYI8DVpX3LkDSFEcRyncAdwt8gRpf6VBcX5QmxunaAdGXZh9Oh+QNUPGn8JfHL6iTWqeANjqCDlWBwVI6EEdDmtt2OyfQ/dbyYacj0zRVXmi/Qu2kvUtL2a+0QzkWl4R7wB+jk6CZR/wDkA6jx6+dWNXy9cyDKhWIlBBj0Alw4PdKhd85r6G5O4lPPZxSXUTRTEYdWXSSQSNWk7qGxqwema9PFNzjbPNzQUJUjn5aZzLOZAwbUw3QrsHbT/cID3dPR328fE+Vjy3aBbiYiORSdWSwwBmVzjPZJ2mQQwbU+MkZHVirSkZqKKKAKKKKAKxeQDqawmmxsNyaxjt/FtzQHvvOeik/lWE6l1KsmVYEEZ6gjBH2rpxRQFZcrcV93up+HS6laMl4idw0Zwcg/Ig/PV5U0XvEQgGlHkY9FRc/dvhUepNQPtX4OyCHiUAzLaEawPxwk94H5ZP0Zql7G7EiLJEcq6hl8iCMisHUeSV9mbcPmjXcVuYuHXt4HEkotoUViY4jqdyATh5NgB4YHrtWrlXjaWfBrYWsaG9u1YRqoGpnDupkkPXQgGcnbbFMPGEn7IpbojPJlSztpVARuxA7znfYD6muPlDkqKxUBSZJSArSN1x10qPwLnfA6nc5qOPPpT/ZHZ4dTX7nRwqyj4bZd46tOWZvGWVt2PzZvy+VTfKvBWUG4uN7iUZP+7T8Ma+W3X1+VRsUHvd8E6w2uGbyaU/CPXSN/v506VqwwpanyzPlnbpcIK8Jpe595jNlZPMuzZCqeuC3jjxOxx64pQnsOKKO1gvdbY3hmUFCceDZyDnp0HyqyeSMK1MhGEpcHXy5advHpjlZZYbqbtwATqfO2rDKcgYKncZzsaf1kb9n86pvku1ePJtpWg4ggPvUVwCyT5YsGYA5xltpE6ePXee5k5y4pHaTMbWCLTGxMq3JfG2NSJoB1eWaissG6s68cuaNHOnPkMl1Dbx4DQy7znLRq4HejAQFnxldWOnT1DdDy1rAMt1NITviNhCmPQJvj1yajbH2cWslnZDMiNAodZYZOzctIFaQlgMnUcHPXpgimpYFAAUYCgBfQAYA+1WaUyFtClzBwNYjCvaSvHLKIykj9pp1AkPGx7yMpGdjUnwWKZYQLhg0m+SMdOg3A3OBnPrUa/Exd8RMa7x2XxN+Fp3G6j1RevkanpJAoLMcAAknyA3JrJnaukasSdWxO9oFxHMhtQqM5G7sobsgehXPRz+Q3qsltOyymMYPTOacZ5xLM8wU5lbuKMknOAu3ixwKkJfZbc3DKzyR246Nt2r48NhhQfqai8UpKok45Iw3kVpesMqJAojJALtltOfHSveOPSrx5U4RPZ2Mhlu5LmMxF4wEKsg0E4RnJc7YwG6HG1b+XfZnZ2jBwhmlH97MdbA/ujGlPoM+tNZFacWPQqM2XJrdi5y3K/asskombs1cOHjkAVmOxZIUO/h1DAEgDFFauUmCySxh9ZUt0fIPfO5AhRdWNOTlvnjclWlQ00UUUAVi7YGaypd5p5vhtCkbCSWWQ9yGJNbtjxxsFHqSKAnLePxPU1upU4J7Q4ppxbzRTWs7bokygCQfuOpKk+n86a64nfAqgoooroNdxAroyOAysCrA9CCMEH5iq05IzA1zYOcm0lIQnqYZO/GfzP3FTHP8A7QhZkW0BjN1INi7BY4VP45CTj5L4/YFF5eVoOKws9z7y13DJ2kmQQXXvYUjwARQB4enSsXVZIbY2/M919DRgtSvsWZWu6uxDFJKeiKT9fAfU4FE9wqKWdlVR1ZiFA+ZOwqA4hxH36Hs7TvoWGqbGI8KegJ+PcDoCNqwwpPVLZeptySpUuSPsp5ICsbXFxG8+JCERCpZ+p3Jbbx28KbuQ7qaRJmklaWPXpiZgASFzqbbwOR9jSpf2QTWoclyP7RcP+FSNo1HgW27o3x89nPke7LWMepNGgFR3dIYDow8wc9fPNbekyPJcm7/vP97b1ujz8ioy5v5eHELWa3JxqHcb9mQHKt8sgA+maWOXOZVZRb3DLFdxYSWJ2CksoxqTOzqwwwx51YduuFqqbjgML8dvkuIkkEkUMqB1DbYVWIz07wxt5Vd1EFKFvsSwSalS7jTe8KjlZHZcSRnKOO66+YB/ZPQqcg+Vbb2FHjdZMdmysHycDSQQ2T4DGd608N4PFbgiFSqn8Ot2UfJWYhfpiuyvKbPRSE7lPnGeCJrVLea+jiOmCeMdmrR+Cu8uBlempcgj5ZPZxnmbizROIbFImIwH95SV18yF7qlsdN+vnUlxfjwgOBDcTNjOIYi+B6scKPlnPpXDwLniC6xpWaPUSqmSIhWYdVEi5TPoSDW3/IyVaWxl8DHdNnbyxwxILaNIw6jGpu0UrIXO7M4P4iev0xtiuTnfipESwp8Uvxb4wi9fufyBpgpEble8ubmZ5zDGraQgDlyFXYYGPHrvjcmqsLubbZZlVRpE97OOA6j7zIMhcrCDv6M3T/CP8VWCw2pNtXvbWNVTsZ40AHZhDE+B+yckE/PrTNwfiyXMSyx5wc5B2KkbFSPMGvTjKLWx58k09zrRsivJZAoJPQAk4BOw9BufpXkXj8zWriMLPFIqaQzIwXUMrqKkDIIIIzjIwakRFrll296m/RYB1Zfs1QD9I5XSdKllIxnJY58cUV28BsezmbEXYjs0BRjEWZgTlx2We7jYkkZP4R4lAMDHFQ13zhbISoftGH4YlaU/XQCB9TVWXPMw4k0k97OYbGOQxxWyMQ8zDBGsL33OCvdHicDGCS+WF+scQcxC2hwMByFY56fo1BwfQkt6VTPLTpItjjvdnRJzo7ZEVncsfAuojXPqSdhS1xyV7G2kvJE7a5Y97HRdRAC56hF2zjrgfMM19xURxCTSxLYCJjDszfCuOoJ/IVyX19cImZbOXA3/AETJP8+6CG6Z8KplKeRcbFsYxg+dzg5M5XSeRL65uo7yZd4xEwMEBP7Kjqw82x8sgGm3mjjos7Sa4O/ZoSB+03RF+rFR9arhjwi4k30QT+uuylz/AMGT9638T5BM8egX92Y8hgryi4TI3B73XHzqS6iMVTTRF4ZS3Ts94N7UOITBitjDJobQ2m47MhgAej58DUi/PvEjsvDY1Pm14pH5Lml3kWyaKW+Rn7TTMq69IXUVTc4Gw6gVNcxcdS0gaVtz0RfF3PRR/M+gNfN9T+sdXDqX0+OMW9q2fdL3XqaI9PBx1Ssrzm22lur/ABcJbxuV7WYwBiVQDcu7HdtKjGNt18608I4NcRXFrNbhDJKjyqhGFhDZQM4H4dLKc+JGN/FgseXpmtbgvvdXKuWJ2xkHSmfDGfoTjwr17+9UBFgjtGKIGkLCVyEGldKjugDBwD0yfOvQn1HUySUKb4bey459at9rey9WY8U8cpN9ux2rwu3FyiX8z3Fww1J2x/RE+UcQOld+gYb+GacZ7+O3hDOcKNgANz5KoqtI+XYzq16pZH+KRzqcnzB/Dv0xTHwvh7vcwrLKZexXUSfJcBc/vFtyaxS6Byl4uXI2kt/9eyv++i0eOvhS3fH/AKd0/D7mfTOyp3W1JbuO6R+/07x9fy6U4cJ5qinBjYGKYDeJ9j/hP4h8vtWiormPhMVxCUkXrgBgdLLvnKsNx0qXT/qvg7Tj5fbt/P59zs8GrjkeU6CkD2kw+73FpxAfDG3YT/8AypejH0V8/UioqHmi+4WMzn320GO+SFnjHqTtIPn9xTtFd23F7FxG2uGZWQ5UhlbHiD0ZTg/QV9Dhz4upx6sbtMzOMsctzSK9pb5Hv3MT20/6+0bsZPUD9W/yKjr6etMleXOLi2mepGWpWiG5v4v7tZzSj4gpVPV37q4+pz9Kz5V4R7rZww+KoNX8Z7z/APETUJxU++8SitxvDaYmm8jL/dIfl1+/lU7zDxYwRZjXXNIyxwp+3K+yg+g3YnyBqynSguXv/BC1bk+Ec3F+cre2nWGYlSy6i4AZUGcDtMHKA7bkY361FWfJ6rLJLHDFdpLhlle4cSAkDUCwyrqWBYFcYyRjAFPXLPKkdrCVbEssu88rDLSueuc/h8AvQD61xt7O7dGZrVpLUuckQuVQnz7M90dfDFbY9Po+F/Mxyz6uURfCOD3MGGadezyS8bFmVV/cdjkEeuB86mOSjqFxIv6qSZmj9QFVWYehYGtMfIIYj3i5nnUfgZtKn54O/wCVNEUQRQqgKqjAAGAAOgA8KuhBp2yqUk1SPIurfOtlarfpnzNbatKxT5TkPvV2DJnDHEZZwUGt99GOzAPmpJPjRWPJ/wDpN3hMDWe8NQDHW/4ULQZ9VbWfxqpr2gEvlf3b3u8nuBHHeiaXMbAIY0B7pjXbUWUZLjc59d+7lbjMd0pvbmSMBWbsotYPZKDsWXqZDjPTyx4YfuM8q2t3j3m3ilI6FkBYfJuo+9cFr7O+HxOHjtYwwGPEg+O6k4P1FUPDcnK+S5ZdkqNHLdu11L73IpWNci3U9cH4pSPM9B6Z+Za8V4o8q9q5JJUipu3bOO/4TDOuieKOVfJ0Vx/xCqk9o3KcFjNbNadpbJL2wk7KV0GUUMpAzhfxbDarnqB5t5Nh4gkaTmQCNiw7NgpOVKkEkHYg+FRnHVFpBOnZT3LXOENraZYvPPIzzOq95hk4Bkc7DugEnc79K7uDI/EJVvLlQkad23iySM570hzjO4wD4kfu74casYZrk2FlEIbOAgzuM6p5B0BkPecAggb4zqbwWmNFCgAAAAAADYADYAeQAr57qMODp8spxVzldt9k+y+n1ojn6mTjoJeKIKMCobmWL4G+an+Y/kamlbu6vDGc1xh9ciagNAYYGM5PQE/LPT/sXY43wU407tHPwDgJOJJBgfhXxPqfIVkt9Hbz3HvCsO0I0nQWUxhcAbfXIpmqK42QoDMcAdfE9RgAdWJJwAK0eHHInjlw/T7nZZpQ88Vb9Di4PxxNZiUu0W2iRlYaSTgIzHqOgDHzANdfHOILECznCoMnzydlA8ySQB8694DwQXUYmn/UHOiEE98gkapSOu4OFGwpW5g4dcC5W2kR5kVjJGRktKpGIw2PGM6wT4901j6v9JeSUdHD+L1r1+b4+f1N+HqGo+dbnDzXwO6u0WcBWKglYGJwFI7rDfSzjrv/ANKsX2c3dotoltbOdcK/pI5F7OYOd2Z4zuMsScjI8iaiuGcoXtvGrq0bnqYGJwPICTpn8vnWu/ht7p1WdXtbpPgbPZSqfOOUbMPTofKvYhFYFUY7exHbJ33M+d7f3O/gv12imxbXPlv+pkPyIwT5ADxqR4tLKsZFugaVtl1EBFP7TnqQPIAk9PUKPNXH7iKCSwvgLtZkZYpYgBMHAzH2sI2PfC95cfWp7knixuLKF2+MAxvnrrjOk59TgH61R1Ol1NF/Ttq4M6OXOALaRaQxd3YvLIfikkb4mPl6DwH1qAuObIIuK9pcJO0VqhSMxwtIgmcDtWYjoVQqgG/VulN91crGjOxwqgk/T/n0quOC21zc26dms0J1PJLOHdSWeQuwjiVsSHcDL7Csviyx/wDJV71vslzv/wBbeuyLMqVaCzeEe0WwuTpjnAb9l1aI/LvgD86ZKr7hNit7M8FwpCwhG05Us5PXtJFGx6ZVcdTvtVgIuAAOgr1cE5ZIKUlTfo7/AHPPkknSPa1XDYHz2rbWhe82fAdKuIm1FwAK8lchSQCxAJAGASfIZ239azooDVayFkVmUoxAJUkEqSNwSNjjptRUdwi/ld5BKNOC2leydNgxAPaMxEmQAcgDrRQEtRRRQGOcfKsqKw6eooDOuLjMcjQSLCQJCpCknGCR5+FdisDSpz1zD2ae7xH9LKNyPwR+LHyJ3A+p8qAUOXeKQooibCNvkkgqxz1DdPT6dTTEVHkPsKWBaroCYBUDoa0QySRSaYXIGMlW7yjfYeY8ayZ+g1PVFlLinuMl5IxIBOw6DwrnqMTmF3ALREgZGpDkHH7p3ranGovFiv8AEpH/AEqqOGaSTRY5aI2/2Ge44kFUY3YgHHlnfeoprsAtI5HdVzk+GFJ28umNqip+PwJ1lTPgNa5+2aguM8bV43PaIAFbChwd9Jx47mrljUVR4eTPN5Fs+eC0fZ8/acPtn/CUyM/xNvTOKXfZ1Dp4XZj/AHKH7jP9aYSvlWo94ype51uIFtyJ0EjNkRp+It5qeq46lh0FSvEb5o4mZI2kcDZFxlj6Z+/n6GqxnmkupT2hbt3yJMqyi3iH4FDD4mz19T5k1XknoVnV7mrlq4mXQsfZgys+7JklUGSxYEMRnYVJcJ48sbTRRx9pI88jIBhU8MkufUE7AmvbhewmikEbtEsbx9xdRUnGPv0zUVfO3ZKMGJIz+hTOqQuTsS/hv4CvMScsjlGPK5+r57vt/JbjyeVOyfvuFySI0k7CR1VmSJQRErAEju9XPqaw4XwCGaBJWnmYlQSRLpCnG4AAwuDtiiGK5uAEnHYouz6T3pT5Aj4V88f/AM4jw+1huJPeY9MbaTE2G0YxhlIXxzvvVHS5XKbhkknLnbfb0X52+pdJd6+4y8hcSh7N4FdC6SPgjAaRM5Eh/aO+CfSm2qz41xyEJGYY2VInQ9v2TKkQDAnGFycjIIAxTrwrmKG8XVazJIo6lWBI9CvVfqK9uDtGWSpkhLJk6V+praiYGBXkcYA2rOpkQoorCUkA6QCcHAJwCfAE4OPnigFflK1QTTukRTUWGTr736RsnUYEVug6O/5ksV5ygV7afIjEjFi2gDB77Z3FvHnGRnLN8QP4gT5QElzHzdDZ6FfW8spxFDEuuSQ/ur5epIFLUntfjhl7O8tLq1JAYFkD90nGSEOcZ22zvtSpxS9guuKXctyl+whYQQNaI50dnkSEunQli23kT51ycTayEsEgk4i/fEUiXiSlewl7kuHZBpI1Bh3uoGNwKHS7OG8TiuIllgdZI2GVZTkH/kfMHcV1VS/JnHf/AAy8kinkCws8sM5bZRNENUc2PDtYsZx1OKkOY/a5JNmPhqFV6G5kXH/04z1Pq328a7TeyI2M/PnPsViuhAJbpx+jiB6Z/HJj4V9Op+5FZWnFpgWeZhLI5y7HY/IY2wOnSuCC10lnZmeRzl5HOpmJ6kk1uY+ma0wx1uyuUr4JhePr+JGHyIP/ACqMbmmMQvLh++cLsOnwr4/M1DcT4mNBRSRI2FAYFSM7E77Yx4g1hdRgywwr8KDUfkvw/wAvzrkq7Be40QcZCoqqh2HiQN/HpnxrRccUkfbIUeQH9TXNRViikRs5n4dG27IpPmVFTPsx5Nt7y8ujNCrxQqihdwNbHrsRuAjfeo+n/wBh9piznmPWa4c/4VAUfnqqrLSROBYVrbLGioihURQqqOgVRgAegAFbaKj+P8bjs7eS4mOEjGT5k9FUepJAHzrOWEXzrzWtnEoVe1uJTogi8WbzPki9Sfp40scJspIl/SS9rM5LzO2+pj4L5KOijyqE4DcyXE8l9cj9NIAIl/DDFv3F9cEZPjk+ZqetX74z45rxus6q5eHHjuUZJ76Tvu7zETAp0U9D5b+Pypa4NxJJ71hpfFuqtjA+N/hPXwFdfGeL9UjPozf0H9TUfzdYQLA9yqsJ5AiIY5HjLu+BGCEYBsdd/AVXLVKDgnTeyf8AfYuxS0NOSGHhnMPbGVlVjGrmNOg1FNnbPlqyo/h9awnnM19Zwsq6HM7MGGrIWIjodurisuD8MFvBHCPwKAT5n8R+rZP1rPh8f/xW1J8IbrHzzB/TNeB+m5/E/UIxj8O9fROv5PVzRrE/UyvuDXdkcxI17b+CawJ4R+ypbaZPLcMOm9cPBOA3FzxCG7FsbGKHVqLBVmn1DGhlT8H8X09LMor7hYoqWpcnnvJJx0hRRRVhWFYyJkEZIyCMg4P0PgayrGVMgjJGQRkYyPUZBGaAXOXI3W4uA8RjyzEEn4hqzkb97JZiWGB9TRXVwWNWkaTVcSEAoHlVVXAbvaNKrnvL1I8K8oCv/Z/f8SWGZrW2t5o3ubhizzmN9evDZGCMbCpbmm/4q9lcrLZWyxmGXURdFiF0HJA0bkdQPSo7kfhF63vkdtfC3WG8nUxm2SXctq1amIO4PT0qe4lyzxRopAeJxspRgwayjGQQQRkNttmh0rXndtV0GP8A5lbG4+ZaJ1b76a1itnMkep+Enx/8PiJ+QDBf51hWnDwUz5CivCakuU+UZOJvnvR2anDyDZpSOqR+ngW+nWrJSUVuRSs1cscoPxWXG62kbfpJcbyMP7uIn828PsKn/aT7Ore0s3urKNoZIyurS7kFCwDd1iRtkH6VadhYRwxrHEoREGFVRgACvb+ySaJ4pBqSRWVh5qwwfyNZHJt2XJUfOtr2m2pldSM6sFW9NhkH8q66wn4a9nPJZy/FF8Df6yI/Aw+mx8iCPCiDh8lzcRW0Sa9eXkXX2eYk3ZdeDp1fDnHiK06ko2VVvRiLhTnSykgHoQf5VcXswsey4VaqRgtH2h/9Ql/5MKr3nm3sybOM2b2UgmWNl7IRgxyAqWSaLKSaG0N8WfMYJpa5O5muuHzRkLJImJFaHtm0MEbS2lTkI6sD4b5HnVEpayxLSfSFVz7X+YY+w9xUK802CQRkRICD2h8myML9T4b4cY9ssLQAWStJcPkaHQqIfAmU9DjwCk586ryKJtTSSOZJZDqkkbqx/oB0ApCGpiUqMbRZoAOwnYAfhfEifY7r9K6bfnuQxlpIcqNQ7SJsdNs6W3x9a4eMTlYWx1bCj5tt/LNct5AMQ246Hdv4V3P3NV5ujw5HbjuVpJ7smYeZ4DjLFM9Nalfzxj867ON8ThubdV1KwiUspWTfWqkAjSajygIwQMeWNvtUdxXh0XZSNoUEKxBAxuB6VH/BjF6kyGZSypJPT8iSm4MY7aylkkuB27whz7w+CrKXbA1bd0U6+yPhFuZ7qZV1PFIqxuZGkKo8akrktg753IzS97QUAsLCM9AhOP4Lfb82FOHKHPfDo1gt4Y3iEmhFk92McUkmAPjx3iTtkj61Rgiq1/M35dpUiw6KKK0lIUUUUAVqubhY0Z3OFUFmPkAMk/YGttcvE0QwyCXPZlHD4yDpKnVgjfpnpQC/ymn6edgFAJOSIDESxdm3JhjIIUjKln33yOreV08szxFnCdsGYLJiSUyZDYIYZYgHGOm3TBO9FAI0/BbQcYv0u7h7cOIZoiLo2wbWpEn4gGOofzrHmPh9hDazvFxa5Z1jcpGvERJrbSdK6RkkE4GKnudkitb+C+uIRLbNE1vMxjEnZHUHikK4O27KSPP5ApntD5r4dPCsXD4YpHLo0ki2+gKisO6W0Bu8xUHG2CRnJFDpx8a/0lU/2a2trb/EsYd/sXA+lcruACScAdSa0zXOjLSMWkdixwMs8jnJ0qNySx2Hyp55O9mLzFZ+IrhB3o7U/k03mf3Onn4itOpQjXcprU7Ink7kZ+IkSzho7Mbgbq9x8vFY/XqfDzFzWtssaKkahUUAKqjAAHQADoK2KoAwNgK9rO227ZYlQUUUVw6KnP8AyQt/EChCXMWTDJ/NG80b8jv5g1VylGo4hKt5cScPljjCKwkEREmrJBLAoykbgNs22M9a+gKrD3uVeL8T0WfvaFbUSKHQMF7PI0pJ3ZMnORkdBXb2oBz5b8QXhtwGeC8g0a+1A7GZNBDh9IzHJjT+HSarvj8Idyu4/ttx0ODpkCynf60080cQ4YtrcrD71w+4MUn9nIkt1kJUjS0RzEwOcd3B8jSvdITfTqfhjbP+No40P5Ka7BW6OS4N9vbKgwgAHp/Xzr2ZGPwtpPyBH1HX7EVsrBFeSQQwKGlIJ3OEjUdZJG6IgG+TWxtJFK3I2WKeWRIlhMrKRKRCC50L1JTqNyK1cOvVkuHfOMgLGDsSPHH1H51aPsb4MyG6nDmSCVkSN2UKZTHkSSLtkRliQoz0HmKruKwEbTW0igmCV0IIztqOkj5iqIy1SLGqR21oa3WWe3hlcpDK+mRgceHdXPhqO2a2RRBRgZx6kn+dY3NssilWGQf+8irZxcotIhFpOx/4zyzHPKj6feBAAi25lVI0OBu/dZiSAuxzsBtXLw6aR+IQJxKIxIHBtEiw8BmUMQZJAdWoKDpXSo67Ujz3U+kZAkkUaY7hZHgnUDorsu0oH733qX4LzuLZUmuILy5niUkNNOgiRiCCyKASNiRqIZsE9MmvLh0+SDV9v7sbp5oyWxe4opS5Z9plpeskSs0c7jIikQqW7uolW3VhgHBzvjpTbWgzhRRRQBWMkYYEEAgjBB3BB6g1lRQHBwzgUNvq7FNOrqclifqxO3pRXfRQHjLkYO4NJ3Ovs/W6i/svZwTAac6QqOhdXKOFHTUqsDjII9TTlRQChyh7N4LI9q5M9zjeVx8PpGnSMfn6+FN9FFAFFFFAFFFFAFVFzQkcPG5mlkuoBLBFIs9tqJj0ZjYyIoIaPujOVONumSat2q75w4Bew8Sj4jYxi4Ij7OSEuFON/hyRscg7bgr0OaAg+bLy4mtI4Hns76C5liijuEwkqEsGJZFynwK2SuMeIpRiuRLLcTj4ZppHX+DUdP5Vv5q4LeXExuI7CW2kbKGKG3kOxVg0jSqulmbUVOANvrXVwnka8cLmykkxjAuGW2t1x0zErGWb6keoNThLS7OSVnLZWz3Cs6MsVun6y6k2jTzCeMr+Sr40wcr8u+/r2NsskPDtWZ532nvWB6Z/CmfAbD57Bj4Z7KzKyScTm940fBbxr2VvGPIIAMj5Bc+OasGGEIoVQFUAAADAAHQADYCuSk5chJIxtbVY0VI1CooCqoGAANgAPLFVv7TuRJXk9+s11yAATRDrIo6Mo8WAAGPEAY3GDZtFcTo6fOFnfrIO6dx1U7MD4giumri5i9ntnenXLFpl/wBbGezk+rDZv8QNIHNvs99wt3nF6WVcBUlhDs7HZUDoy5JPp6+FXxzepW4eguVE8fuRpWLUAZCASTgKuepPgM/yNb+Jw3kSplYtTnCqhLuTjJAU+Q69RUJZ2TyzKifpJZDpw4wVPiWz8KqASSegBqUpWqIcFhcm26vxK2aPBXtnCEb/AKK1tShIPkZJ8fSruqufZVwNctcr+pVBbWpIxrjVi002PDtZizD0FWNWUvCiiigCiiigCiiigCiiigCiiigCiiigCiiigCiiigDFFFFAFFFFAFFFFAFJPtbsWaxWVRq92mjnZfNEyG+wbP0NO1c3E4g0MisAylHBBGQQVOQQeooCj+JNLIYbiONoFj1HtbvEEJR1wfibW56EaASalOU+S3vCzZk7GT9fdOpje5Xb9Dbod4oDganO7AAbDYc3sV4bFOxaaKOVkJCtIiuVAGwUsCRj0q7RXW7OJJGFvbqiqiKFVQFUAYAA2AA8ABWyiiuHQooooAooooAooooD/9k="/>
          <p:cNvSpPr>
            <a:spLocks noChangeAspect="1" noChangeArrowheads="1"/>
          </p:cNvSpPr>
          <p:nvPr/>
        </p:nvSpPr>
        <p:spPr bwMode="auto">
          <a:xfrm>
            <a:off x="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7414" name="Picture 6" descr="http://rmlshao19.files.wordpress.com/2013/01/image.jpg"/>
          <p:cNvPicPr>
            <a:picLocks noChangeAspect="1" noChangeArrowheads="1"/>
          </p:cNvPicPr>
          <p:nvPr/>
        </p:nvPicPr>
        <p:blipFill>
          <a:blip r:embed="rId2"/>
          <a:srcRect/>
          <a:stretch>
            <a:fillRect/>
          </a:stretch>
        </p:blipFill>
        <p:spPr bwMode="auto">
          <a:xfrm>
            <a:off x="4114800" y="2362200"/>
            <a:ext cx="3943350" cy="428625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770" decel="100000"/>
                                        <p:tgtEl>
                                          <p:spTgt spid="4">
                                            <p:txEl>
                                              <p:pRg st="0" end="0"/>
                                            </p:txEl>
                                          </p:spTgt>
                                        </p:tgtEl>
                                      </p:cBhvr>
                                    </p:animEffect>
                                    <p:animScale>
                                      <p:cBhvr>
                                        <p:cTn id="8" dur="770" decel="100000"/>
                                        <p:tgtEl>
                                          <p:spTgt spid="4">
                                            <p:txEl>
                                              <p:pRg st="0" end="0"/>
                                            </p:txEl>
                                          </p:spTgt>
                                        </p:tgtEl>
                                      </p:cBhvr>
                                      <p:from x="10000" y="10000"/>
                                      <p:to x="200000" y="450000"/>
                                    </p:animScale>
                                    <p:animScale>
                                      <p:cBhvr>
                                        <p:cTn id="9" dur="1230" accel="100000" fill="hold">
                                          <p:stCondLst>
                                            <p:cond delay="770"/>
                                          </p:stCondLst>
                                        </p:cTn>
                                        <p:tgtEl>
                                          <p:spTgt spid="4">
                                            <p:txEl>
                                              <p:pRg st="0" end="0"/>
                                            </p:txEl>
                                          </p:spTgt>
                                        </p:tgtEl>
                                      </p:cBhvr>
                                      <p:from x="200000" y="450000"/>
                                      <p:to x="100000" y="100000"/>
                                    </p:animScale>
                                    <p:set>
                                      <p:cBhvr>
                                        <p:cTn id="10" dur="770" fill="hold"/>
                                        <p:tgtEl>
                                          <p:spTgt spid="4">
                                            <p:txEl>
                                              <p:pRg st="0" end="0"/>
                                            </p:txEl>
                                          </p:spTgt>
                                        </p:tgtEl>
                                        <p:attrNameLst>
                                          <p:attrName>ppt_x</p:attrName>
                                        </p:attrNameLst>
                                      </p:cBhvr>
                                      <p:to>
                                        <p:strVal val="(0.5)"/>
                                      </p:to>
                                    </p:set>
                                    <p:anim from="(0.5)" to="(#ppt_x)" calcmode="lin" valueType="num">
                                      <p:cBhvr>
                                        <p:cTn id="11" dur="1230" accel="100000" fill="hold">
                                          <p:stCondLst>
                                            <p:cond delay="770"/>
                                          </p:stCondLst>
                                        </p:cTn>
                                        <p:tgtEl>
                                          <p:spTgt spid="4">
                                            <p:txEl>
                                              <p:pRg st="0" end="0"/>
                                            </p:txEl>
                                          </p:spTgt>
                                        </p:tgtEl>
                                        <p:attrNameLst>
                                          <p:attrName>ppt_x</p:attrName>
                                        </p:attrNameLst>
                                      </p:cBhvr>
                                    </p:anim>
                                    <p:set>
                                      <p:cBhvr>
                                        <p:cTn id="12" dur="770" fill="hold"/>
                                        <p:tgtEl>
                                          <p:spTgt spid="4">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4">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770" decel="100000"/>
                                        <p:tgtEl>
                                          <p:spTgt spid="17414"/>
                                        </p:tgtEl>
                                      </p:cBhvr>
                                    </p:animEffect>
                                    <p:animScale>
                                      <p:cBhvr>
                                        <p:cTn id="17" dur="770" decel="100000"/>
                                        <p:tgtEl>
                                          <p:spTgt spid="17414"/>
                                        </p:tgtEl>
                                      </p:cBhvr>
                                      <p:from x="10000" y="10000"/>
                                      <p:to x="200000" y="450000"/>
                                    </p:animScale>
                                    <p:animScale>
                                      <p:cBhvr>
                                        <p:cTn id="18" dur="1230" accel="100000" fill="hold">
                                          <p:stCondLst>
                                            <p:cond delay="770"/>
                                          </p:stCondLst>
                                        </p:cTn>
                                        <p:tgtEl>
                                          <p:spTgt spid="17414"/>
                                        </p:tgtEl>
                                      </p:cBhvr>
                                      <p:from x="200000" y="450000"/>
                                      <p:to x="100000" y="100000"/>
                                    </p:animScale>
                                    <p:set>
                                      <p:cBhvr>
                                        <p:cTn id="19" dur="770" fill="hold"/>
                                        <p:tgtEl>
                                          <p:spTgt spid="17414"/>
                                        </p:tgtEl>
                                        <p:attrNameLst>
                                          <p:attrName>ppt_x</p:attrName>
                                        </p:attrNameLst>
                                      </p:cBhvr>
                                      <p:to>
                                        <p:strVal val="(0.5)"/>
                                      </p:to>
                                    </p:set>
                                    <p:anim from="(0.5)" to="(#ppt_x)" calcmode="lin" valueType="num">
                                      <p:cBhvr>
                                        <p:cTn id="20" dur="1230" accel="100000" fill="hold">
                                          <p:stCondLst>
                                            <p:cond delay="770"/>
                                          </p:stCondLst>
                                        </p:cTn>
                                        <p:tgtEl>
                                          <p:spTgt spid="17414"/>
                                        </p:tgtEl>
                                        <p:attrNameLst>
                                          <p:attrName>ppt_x</p:attrName>
                                        </p:attrNameLst>
                                      </p:cBhvr>
                                    </p:anim>
                                    <p:set>
                                      <p:cBhvr>
                                        <p:cTn id="21" dur="770" fill="hold"/>
                                        <p:tgtEl>
                                          <p:spTgt spid="17414"/>
                                        </p:tgtEl>
                                        <p:attrNameLst>
                                          <p:attrName>ppt_y</p:attrName>
                                        </p:attrNameLst>
                                      </p:cBhvr>
                                      <p:to>
                                        <p:strVal val="(#ppt_y+0.4)"/>
                                      </p:to>
                                    </p:set>
                                    <p:anim from="(#ppt_y+0.4)" to="(#ppt_y)" calcmode="lin" valueType="num">
                                      <p:cBhvr>
                                        <p:cTn id="22" dur="1230" accel="100000" fill="hold">
                                          <p:stCondLst>
                                            <p:cond delay="770"/>
                                          </p:stCondLst>
                                        </p:cTn>
                                        <p:tgtEl>
                                          <p:spTgt spid="17414"/>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i-IN" sz="7200" dirty="0"/>
              <a:t>सूची पृष्ठ</a:t>
            </a:r>
            <a:endParaRPr lang="en-US" sz="7200" dirty="0"/>
          </a:p>
        </p:txBody>
      </p:sp>
      <p:sp>
        <p:nvSpPr>
          <p:cNvPr id="5" name="Content Placeholder 4"/>
          <p:cNvSpPr>
            <a:spLocks noGrp="1"/>
          </p:cNvSpPr>
          <p:nvPr>
            <p:ph idx="1"/>
          </p:nvPr>
        </p:nvSpPr>
        <p:spPr/>
        <p:txBody>
          <a:bodyPr/>
          <a:lstStyle/>
          <a:p>
            <a:r>
              <a:rPr lang="hi-IN" dirty="0"/>
              <a:t>लेखक के बारे में</a:t>
            </a:r>
            <a:endParaRPr lang="en-US" dirty="0"/>
          </a:p>
          <a:p>
            <a:r>
              <a:rPr lang="hi-IN" dirty="0"/>
              <a:t>किरदारों का वर्णन </a:t>
            </a:r>
            <a:endParaRPr lang="en-US" dirty="0"/>
          </a:p>
          <a:p>
            <a:r>
              <a:rPr lang="hi-IN" dirty="0"/>
              <a:t>कहानी</a:t>
            </a:r>
            <a:r>
              <a:rPr lang="en-US" dirty="0"/>
              <a:t> </a:t>
            </a:r>
          </a:p>
          <a:p>
            <a:r>
              <a:rPr lang="hi-IN" dirty="0"/>
              <a:t>पाठ से मिली सीख </a:t>
            </a:r>
            <a:endParaRPr lang="en-US" dirty="0"/>
          </a:p>
          <a:p>
            <a:r>
              <a:rPr lang="hi-IN" dirty="0"/>
              <a:t>पाठ में आये मुहावरे </a:t>
            </a:r>
            <a:endParaRPr lang="en-US" dirty="0"/>
          </a:p>
          <a:p>
            <a:pPr>
              <a:buNone/>
            </a:pPr>
            <a:endParaRPr lang="en-US" dirty="0"/>
          </a:p>
        </p:txBody>
      </p:sp>
      <p:pic>
        <p:nvPicPr>
          <p:cNvPr id="4098" name="Picture 2" descr="http://images.clipartof.com/small/1163386-Cartoon-Of-A-Big-Brother-Reading-A-Story-Book-To-His-Little-Brother-Royalty-Free-Vector-Clipart.jpg"/>
          <p:cNvPicPr>
            <a:picLocks noChangeAspect="1" noChangeArrowheads="1"/>
          </p:cNvPicPr>
          <p:nvPr/>
        </p:nvPicPr>
        <p:blipFill>
          <a:blip r:embed="rId2"/>
          <a:srcRect/>
          <a:stretch>
            <a:fillRect/>
          </a:stretch>
        </p:blipFill>
        <p:spPr bwMode="auto">
          <a:xfrm>
            <a:off x="3952672" y="2057400"/>
            <a:ext cx="4067378" cy="4248151"/>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blinds(horizontal)">
                                      <p:cBhvr>
                                        <p:cTn id="10" dur="500"/>
                                        <p:tgtEl>
                                          <p:spTgt spid="4098"/>
                                        </p:tgtEl>
                                      </p:cBhvr>
                                    </p:animEffec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5">
                                            <p:txEl>
                                              <p:pRg st="0" end="0"/>
                                            </p:txEl>
                                          </p:spTgt>
                                        </p:tgtEl>
                                        <p:attrNameLst>
                                          <p:attrName>style.visibility</p:attrName>
                                        </p:attrNameLst>
                                      </p:cBhvr>
                                      <p:to>
                                        <p:strVal val="visible"/>
                                      </p:to>
                                    </p:set>
                                    <p:anim calcmode="discrete" valueType="clr">
                                      <p:cBhvr override="childStyle">
                                        <p:cTn id="15" dur="80"/>
                                        <p:tgtEl>
                                          <p:spTgt spid="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5">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5">
                                            <p:txEl>
                                              <p:pRg st="0" end="0"/>
                                            </p:txEl>
                                          </p:spTgt>
                                        </p:tgtEl>
                                        <p:attrNameLst>
                                          <p:attrName>fill.type</p:attrName>
                                        </p:attrNameLst>
                                      </p:cBhvr>
                                      <p:to>
                                        <p:strVal val="solid"/>
                                      </p:to>
                                    </p:set>
                                  </p:childTnLst>
                                </p:cTn>
                              </p:par>
                              <p:par>
                                <p:cTn id="18" presetID="27" presetClass="entr" presetSubtype="0" fill="hold" nodeType="withEffect">
                                  <p:stCondLst>
                                    <p:cond delay="0"/>
                                  </p:stCondLst>
                                  <p:iterate type="lt">
                                    <p:tmPct val="50000"/>
                                  </p:iterate>
                                  <p:childTnLst>
                                    <p:set>
                                      <p:cBhvr>
                                        <p:cTn id="19" dur="1" fill="hold">
                                          <p:stCondLst>
                                            <p:cond delay="0"/>
                                          </p:stCondLst>
                                        </p:cTn>
                                        <p:tgtEl>
                                          <p:spTgt spid="5">
                                            <p:txEl>
                                              <p:pRg st="1" end="1"/>
                                            </p:txEl>
                                          </p:spTgt>
                                        </p:tgtEl>
                                        <p:attrNameLst>
                                          <p:attrName>style.visibility</p:attrName>
                                        </p:attrNameLst>
                                      </p:cBhvr>
                                      <p:to>
                                        <p:strVal val="visible"/>
                                      </p:to>
                                    </p:set>
                                    <p:anim calcmode="discrete" valueType="clr">
                                      <p:cBhvr override="childStyle">
                                        <p:cTn id="20" dur="80"/>
                                        <p:tgtEl>
                                          <p:spTgt spid="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5">
                                            <p:txEl>
                                              <p:pRg st="1" end="1"/>
                                            </p:txEl>
                                          </p:spTgt>
                                        </p:tgtEl>
                                        <p:attrNameLst>
                                          <p:attrName>fillcolor</p:attrName>
                                        </p:attrNameLst>
                                      </p:cBhvr>
                                      <p:tavLst>
                                        <p:tav tm="0">
                                          <p:val>
                                            <p:clrVal>
                                              <a:schemeClr val="accent2"/>
                                            </p:clrVal>
                                          </p:val>
                                        </p:tav>
                                        <p:tav tm="50000">
                                          <p:val>
                                            <p:clrVal>
                                              <a:schemeClr val="hlink"/>
                                            </p:clrVal>
                                          </p:val>
                                        </p:tav>
                                      </p:tavLst>
                                    </p:anim>
                                    <p:set>
                                      <p:cBhvr>
                                        <p:cTn id="22" dur="80"/>
                                        <p:tgtEl>
                                          <p:spTgt spid="5">
                                            <p:txEl>
                                              <p:pRg st="1" end="1"/>
                                            </p:txEl>
                                          </p:spTgt>
                                        </p:tgtEl>
                                        <p:attrNameLst>
                                          <p:attrName>fill.type</p:attrName>
                                        </p:attrNameLst>
                                      </p:cBhvr>
                                      <p:to>
                                        <p:strVal val="solid"/>
                                      </p:to>
                                    </p:set>
                                  </p:childTnLst>
                                </p:cTn>
                              </p:par>
                              <p:par>
                                <p:cTn id="23" presetID="27" presetClass="entr" presetSubtype="0" fill="hold" nodeType="withEffect">
                                  <p:stCondLst>
                                    <p:cond delay="0"/>
                                  </p:stCondLst>
                                  <p:iterate type="lt">
                                    <p:tmPct val="50000"/>
                                  </p:iterate>
                                  <p:childTnLst>
                                    <p:set>
                                      <p:cBhvr>
                                        <p:cTn id="24" dur="1" fill="hold">
                                          <p:stCondLst>
                                            <p:cond delay="0"/>
                                          </p:stCondLst>
                                        </p:cTn>
                                        <p:tgtEl>
                                          <p:spTgt spid="5">
                                            <p:txEl>
                                              <p:pRg st="2" end="2"/>
                                            </p:txEl>
                                          </p:spTgt>
                                        </p:tgtEl>
                                        <p:attrNameLst>
                                          <p:attrName>style.visibility</p:attrName>
                                        </p:attrNameLst>
                                      </p:cBhvr>
                                      <p:to>
                                        <p:strVal val="visible"/>
                                      </p:to>
                                    </p:set>
                                    <p:anim calcmode="discrete" valueType="clr">
                                      <p:cBhvr override="childStyle">
                                        <p:cTn id="25" dur="80"/>
                                        <p:tgtEl>
                                          <p:spTgt spid="5">
                                            <p:txEl>
                                              <p:pRg st="2" end="2"/>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5">
                                            <p:txEl>
                                              <p:pRg st="2" end="2"/>
                                            </p:txEl>
                                          </p:spTgt>
                                        </p:tgtEl>
                                        <p:attrNameLst>
                                          <p:attrName>fillcolor</p:attrName>
                                        </p:attrNameLst>
                                      </p:cBhvr>
                                      <p:tavLst>
                                        <p:tav tm="0">
                                          <p:val>
                                            <p:clrVal>
                                              <a:schemeClr val="accent2"/>
                                            </p:clrVal>
                                          </p:val>
                                        </p:tav>
                                        <p:tav tm="50000">
                                          <p:val>
                                            <p:clrVal>
                                              <a:schemeClr val="hlink"/>
                                            </p:clrVal>
                                          </p:val>
                                        </p:tav>
                                      </p:tavLst>
                                    </p:anim>
                                    <p:set>
                                      <p:cBhvr>
                                        <p:cTn id="27" dur="80"/>
                                        <p:tgtEl>
                                          <p:spTgt spid="5">
                                            <p:txEl>
                                              <p:pRg st="2" end="2"/>
                                            </p:txEl>
                                          </p:spTgt>
                                        </p:tgtEl>
                                        <p:attrNameLst>
                                          <p:attrName>fill.type</p:attrName>
                                        </p:attrNameLst>
                                      </p:cBhvr>
                                      <p:to>
                                        <p:strVal val="solid"/>
                                      </p:to>
                                    </p:set>
                                  </p:childTnLst>
                                </p:cTn>
                              </p:par>
                              <p:par>
                                <p:cTn id="28" presetID="27" presetClass="entr" presetSubtype="0" fill="hold" nodeType="withEffect">
                                  <p:stCondLst>
                                    <p:cond delay="0"/>
                                  </p:stCondLst>
                                  <p:iterate type="lt">
                                    <p:tmPct val="50000"/>
                                  </p:iterate>
                                  <p:childTnLst>
                                    <p:set>
                                      <p:cBhvr>
                                        <p:cTn id="29" dur="1" fill="hold">
                                          <p:stCondLst>
                                            <p:cond delay="0"/>
                                          </p:stCondLst>
                                        </p:cTn>
                                        <p:tgtEl>
                                          <p:spTgt spid="5">
                                            <p:txEl>
                                              <p:pRg st="3" end="3"/>
                                            </p:txEl>
                                          </p:spTgt>
                                        </p:tgtEl>
                                        <p:attrNameLst>
                                          <p:attrName>style.visibility</p:attrName>
                                        </p:attrNameLst>
                                      </p:cBhvr>
                                      <p:to>
                                        <p:strVal val="visible"/>
                                      </p:to>
                                    </p:set>
                                    <p:anim calcmode="discrete" valueType="clr">
                                      <p:cBhvr override="childStyle">
                                        <p:cTn id="30" dur="80"/>
                                        <p:tgtEl>
                                          <p:spTgt spid="5">
                                            <p:txEl>
                                              <p:pRg st="3" end="3"/>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1" dur="80"/>
                                        <p:tgtEl>
                                          <p:spTgt spid="5">
                                            <p:txEl>
                                              <p:pRg st="3" end="3"/>
                                            </p:txEl>
                                          </p:spTgt>
                                        </p:tgtEl>
                                        <p:attrNameLst>
                                          <p:attrName>fillcolor</p:attrName>
                                        </p:attrNameLst>
                                      </p:cBhvr>
                                      <p:tavLst>
                                        <p:tav tm="0">
                                          <p:val>
                                            <p:clrVal>
                                              <a:schemeClr val="accent2"/>
                                            </p:clrVal>
                                          </p:val>
                                        </p:tav>
                                        <p:tav tm="50000">
                                          <p:val>
                                            <p:clrVal>
                                              <a:schemeClr val="hlink"/>
                                            </p:clrVal>
                                          </p:val>
                                        </p:tav>
                                      </p:tavLst>
                                    </p:anim>
                                    <p:set>
                                      <p:cBhvr>
                                        <p:cTn id="32" dur="80"/>
                                        <p:tgtEl>
                                          <p:spTgt spid="5">
                                            <p:txEl>
                                              <p:pRg st="3" end="3"/>
                                            </p:txEl>
                                          </p:spTgt>
                                        </p:tgtEl>
                                        <p:attrNameLst>
                                          <p:attrName>fill.type</p:attrName>
                                        </p:attrNameLst>
                                      </p:cBhvr>
                                      <p:to>
                                        <p:strVal val="solid"/>
                                      </p:to>
                                    </p:set>
                                  </p:childTnLst>
                                </p:cTn>
                              </p:par>
                              <p:par>
                                <p:cTn id="33" presetID="27" presetClass="entr" presetSubtype="0" fill="hold" nodeType="withEffect">
                                  <p:stCondLst>
                                    <p:cond delay="0"/>
                                  </p:stCondLst>
                                  <p:iterate type="lt">
                                    <p:tmPct val="50000"/>
                                  </p:iterate>
                                  <p:childTnLst>
                                    <p:set>
                                      <p:cBhvr>
                                        <p:cTn id="34" dur="1" fill="hold">
                                          <p:stCondLst>
                                            <p:cond delay="0"/>
                                          </p:stCondLst>
                                        </p:cTn>
                                        <p:tgtEl>
                                          <p:spTgt spid="5">
                                            <p:txEl>
                                              <p:pRg st="4" end="4"/>
                                            </p:txEl>
                                          </p:spTgt>
                                        </p:tgtEl>
                                        <p:attrNameLst>
                                          <p:attrName>style.visibility</p:attrName>
                                        </p:attrNameLst>
                                      </p:cBhvr>
                                      <p:to>
                                        <p:strVal val="visible"/>
                                      </p:to>
                                    </p:set>
                                    <p:anim calcmode="discrete" valueType="clr">
                                      <p:cBhvr override="childStyle">
                                        <p:cTn id="35" dur="80"/>
                                        <p:tgtEl>
                                          <p:spTgt spid="5">
                                            <p:txEl>
                                              <p:pRg st="4" end="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6" dur="80"/>
                                        <p:tgtEl>
                                          <p:spTgt spid="5">
                                            <p:txEl>
                                              <p:pRg st="4" end="4"/>
                                            </p:txEl>
                                          </p:spTgt>
                                        </p:tgtEl>
                                        <p:attrNameLst>
                                          <p:attrName>fillcolor</p:attrName>
                                        </p:attrNameLst>
                                      </p:cBhvr>
                                      <p:tavLst>
                                        <p:tav tm="0">
                                          <p:val>
                                            <p:clrVal>
                                              <a:schemeClr val="accent2"/>
                                            </p:clrVal>
                                          </p:val>
                                        </p:tav>
                                        <p:tav tm="50000">
                                          <p:val>
                                            <p:clrVal>
                                              <a:schemeClr val="hlink"/>
                                            </p:clrVal>
                                          </p:val>
                                        </p:tav>
                                      </p:tavLst>
                                    </p:anim>
                                    <p:set>
                                      <p:cBhvr>
                                        <p:cTn id="37" dur="80"/>
                                        <p:tgtEl>
                                          <p:spTgt spid="5">
                                            <p:txEl>
                                              <p:pRg st="4" end="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7239000" cy="1143000"/>
          </a:xfrm>
        </p:spPr>
        <p:txBody>
          <a:bodyPr>
            <a:normAutofit fontScale="90000"/>
          </a:bodyPr>
          <a:lstStyle/>
          <a:p>
            <a:pPr algn="ctr"/>
            <a:r>
              <a:rPr lang="hi-IN" sz="8000" dirty="0"/>
              <a:t>लेखक के बारे में</a:t>
            </a:r>
            <a:br>
              <a:rPr lang="en-US" dirty="0"/>
            </a:br>
            <a:endParaRPr lang="en-US" dirty="0"/>
          </a:p>
        </p:txBody>
      </p:sp>
      <p:sp>
        <p:nvSpPr>
          <p:cNvPr id="3" name="Content Placeholder 2"/>
          <p:cNvSpPr>
            <a:spLocks noGrp="1"/>
          </p:cNvSpPr>
          <p:nvPr>
            <p:ph idx="1"/>
          </p:nvPr>
        </p:nvSpPr>
        <p:spPr>
          <a:xfrm>
            <a:off x="228600" y="1295400"/>
            <a:ext cx="5486400" cy="5181600"/>
          </a:xfrm>
        </p:spPr>
        <p:txBody>
          <a:bodyPr>
            <a:normAutofit/>
          </a:bodyPr>
          <a:lstStyle/>
          <a:p>
            <a:r>
              <a:rPr lang="hi-IN" dirty="0"/>
              <a:t>इस पाठ के लेखक प्रेमचंद जी हैं|</a:t>
            </a:r>
            <a:endParaRPr lang="en-US" dirty="0"/>
          </a:p>
          <a:p>
            <a:r>
              <a:rPr lang="hi-IN" dirty="0"/>
              <a:t>31 जुलाई 1880 को बनारस कॆ करीब लमही गाँव में उनका जन्म हुआ।</a:t>
            </a:r>
            <a:endParaRPr lang="en-US" dirty="0"/>
          </a:p>
          <a:p>
            <a:r>
              <a:rPr lang="hi-IN" dirty="0"/>
              <a:t>आम आदमी के दुख</a:t>
            </a:r>
            <a:r>
              <a:rPr lang="en-US" dirty="0"/>
              <a:t>-</a:t>
            </a:r>
            <a:r>
              <a:rPr lang="hi-IN" dirty="0"/>
              <a:t>दर्द</a:t>
            </a:r>
            <a:r>
              <a:rPr lang="en-US" dirty="0"/>
              <a:t> </a:t>
            </a:r>
            <a:r>
              <a:rPr lang="hi-IN" dirty="0"/>
              <a:t>बॆजोड़ चितॆरॆ प्रॆमचंद को उनकॆ जीवन काल में ही कथा सम्राट,</a:t>
            </a:r>
            <a:r>
              <a:rPr lang="en-US" dirty="0"/>
              <a:t> </a:t>
            </a:r>
            <a:r>
              <a:rPr lang="hi-IN" dirty="0"/>
              <a:t>उपन्यास सम्राट कहा जानॆ लगा था।</a:t>
            </a:r>
            <a:endParaRPr lang="en-US" dirty="0"/>
          </a:p>
          <a:p>
            <a:r>
              <a:rPr lang="hi-IN" dirty="0"/>
              <a:t>अपनी रचनाओं में उन्होंने उन लोगों को प्रमुख पात्र बनाकर साहित्य में जगह दी जिन्हें जीवन और जगत में केवल प्रताड़ना और लांछन ही मिले थे।</a:t>
            </a:r>
            <a:endParaRPr lang="en-US" dirty="0"/>
          </a:p>
          <a:p>
            <a:endParaRPr lang="en-US" dirty="0"/>
          </a:p>
          <a:p>
            <a:endParaRPr lang="en-US" dirty="0"/>
          </a:p>
        </p:txBody>
      </p:sp>
      <p:sp>
        <p:nvSpPr>
          <p:cNvPr id="1026" name="AutoShape 2" descr="data:image/jpeg;base64,/9j/4AAQSkZJRgABAQAAAQABAAD/2wCEAAkGBwgHBgkIBwgKCgkLDRYPDQwMDRsUFRAWIB0iIiAdHx8kKDQsJCYxJx8fLT0tMTU3Ojo6Iys/RD84QzQ5OjcBCgoKDQwNGg8PGjclHyU3Nzc3Nzc3Nzc3Nzc3Nzc3Nzc3Nzc3Nzc3Nzc3Nzc3Nzc3Nzc3Nzc3Nzc3Nzc3Nzc3N//AABEIAKEAeQMBIgACEQEDEQH/xAAbAAACAwEBAQAAAAAAAAAAAAAEBQIDBgABB//EADoQAAIBAwIDBQYEBgEFAQAAAAECAwAEERIhBTFBEyJRYXEGFDKBkaEjQmKxNFLB0eHwcjM1Q1OSFf/EABoBAAMBAQEBAAAAAAAAAAAAAAIDBAEFAAb/xAAjEQACAwACAgIDAQEAAAAAAAAAAQIDESExBBIiQTJRYRNx/9oADAMBAAIRAxEAPwDQMd+dUPnOzGrJTgjHI1URnBr5P/NjiXeA55qzXhdziqlOkZJxmk/F+Nw2uqOIdrLyODsPnTK6JzeI82gzifGI7NdJbMn8orIcR4td3jnMpjTooNUSvJclnkJOelRVoos5TtHzsM92urT4sKl1yA22zoYXmzqOrzd8CiXQxrhkV1/STVfb3Dkh5CoA3CjAHoKnGgjGBH20zD4W5L6+NUpGA4dC2GQL6Mak8ekho2Yr4kYIqxYAwIl7MHwBwQar7Flzu23I5o+DCUdzLE6vG5WReRWtrwTjUV5CiSuBMBg5IGTWJjh7XJ1gHGcHwqMbPGxHLxHhSb/HVqMTPp6tvnNWqTjnWY9nOLG5JtZ3zIoyjHmR4Vo0bI/pXI8ilx4YyJbmo1xwR4VDNTpZwwgJyT4V5kgb4x1xXEk5JoHiV+trZu+RnkB4mrqoewD4APaHihgi93gf8Vhgkc1H96zMYDN3zqPlUJpnkkaV2JZskmrbNCBk9Rzrq11Rrjn2D2zrhezGNwx6HbavIEBTqD44/rRKWiysGGWHUkUeOGOqDs1DHV1NDOcY8MfGmUuUC28OrSwjCrqAyd8k084NwdJmM0wBj5AA/EetUWvDriWdGl5IO6oGAP7mtLBC1vCsca6VXlvUt12RxPkpp8fZawebg9m4GIFDKNsVXJwe3YZ7EbjfHMf3psjY+IaieteMdWQnOplbNfZaqYy4wwfEbBraRjCV7pyByznnSyXSTqVSNtwehr6RPw+GeMmVFbzFZ7ins+CNdsMEcxnY1fV5UXwzn3eFOOuPRmYZAkiS7gg5Ok4+laz2b4sJkaCaVnkU9wvzK1lJIzFqUgBgRkVK3m7C4jniJypBI8qdbVGcSLWmfSwcjpUdqpt5llgRwchlBFWZHhXInXjw32AScDrmsx7UMe1ijOcAaq0TNnbpWc9qcdpC2eYIqjxdViR6XQiAwpPMUxVSezjB54zS9GyNJ5U1sBiZSdwFrpTeIOiPtLBpZ2+CNsdeVNoIdRHePyFJ24tDC2nUNXlTnhXGLOZQskiaj0BOa5tsJtadSudKeIOWzcKGjO1SSSVTpaMH0ODRqmHs9UcmpcZ516WjURkbFjtmpkn9j2/0CtKVXeFh8+dVh2PeRMerURNMojYlFOGAwaEuGkOnA0jHICjSQyP6DLY8wQCfAPVrRRgHWNAxv1oC3U6sgdOtElyANznrWr/h6Uf0zE+1Fqlvdh12VhzBpTHaO0c7KR+EMt5j/d60ntjCXgjkB2XIrKwzFQwY57hQehrqUP2gcLyYelrRsfZidpLAI3/j6k9Kc6lrPeyqn3WSUnZiFA9B/mnmagvXzZOCbBazvtOuoRsMYGRT0k82pFxtmuRoiXV2ZJat8aLViY3l8Iz6g5AFOJQ/Yxxx7Z2OKWQAdqMjryrRwWzHQ4Bwu4q62WDvGh7aRT2dUwiSeTQfzEkAUBc8NSMk2t4jYOylsH61fe3N1cXUaT6YVLY1OchPXzoazurxp+y7ZGBOkK4BB36+FLXu+dNmq1LEgqy4jf8ADiIrkOYiNs/3rTWfEDe3kKqToVc6euaykj994yBoyVZFOVU+Knwpp7KOzcQjUHvr+1LshGS3Ciq2UX67qHnE5Wt7R9PefIZRz3GDWWveO8SkPZxIIyf07/etfxuZbS3LoF7RyEBPTxNZSS6iWQsJ44ywy00hyT6DwpdGZyg75Sk+Hguzxh5A4E+sHOdRP70xsuL8TsJlF9DI0JO+Voq14nZKwUcRDHqJYSB9QNq0FtJa3sfu8gjJK5G4IceIPWnzk+nHgRVFbqlyL+OGO54WZISCunIOOQrBsNLgedfQ34ctraTxBiY5FIC5zprAXODOw86Lx8SaQvy91Nmo9kpc2k0XVXzTzHnSD2Ojylyc9V/rWixUPkvLGSJCmVtK58KzQuJI7jWoLAndfGntyGKbHfFJo1ERlmJ+AAD1xVXjpYyivd4IXMareRSRjCyDUP61pOHobmMKvdGMDI5VnZIzGbbJ3YaiD0p9wmfSyjpgUV/Rb4/5P+lsvDpe0zIjEj86LkEeYq+HhrSEnslwBuxiCgfMimLXIRcaiD5VXO7yQ4mkKxEfCDUnuymVb+jNcWMCyNDb/iMBgtk4FMPYu27OeSRtOrFL7koGJj0qOQXwrQeyiqIGfxbGTTbJP0Ewq+bbLuM2rXcDoB3g2QKyy2cbzyqYZhIwOsBtLAHmOW4rZz3IQsdIJzvUTbW/EkQmL8ReTA4I9DS6puKCsrUjMcP4I0U6yRO/cOtQ6jGfPHOmlvwJhL2ouHDFtfdwAG8QBypyqTwDDAuB1bnRIOpOQQevOmStk+WwP84xXxQq4xILewmlds9nGSfM182iilup9MSF3Y8gK+m8Wgtrq3KS96M4BAbGaT4WwjNvYW+ZyCT1x5miqsxYuxd1Dnm9I72es5LCzdZwFkc5ODmjtbeP3pTw5riRHmuZGdy5C77AUbqb/cUm2L99ILPWLyIruMhlOds0quI5HzFEpJY5x6f4pxMoZCKEQfiuqgauY+VPplgytbLBfqeV4hKCGQaTnyppayCMg55il9w7e8KX5kGiI36UdnJXVwxvavqbW75OfpXvEbns4xq3ONgKBWTsxk+ORVCPJxC+UDIUHc88DxpChsiqy5Rh/SlOJJbY1QElx33PTetHwPiUEcOnI55B6GhrjgVo8Tn3vCplydj3d8sx6DalUHC4mukNtcN7nOv4TAd5j8JXT07x+lPdSkuSGPkyX9NJacZsLi/NsFeQSBgZcd1dvGi7RpbRgrjuHZW8KyNrw+5tL14o5VcxEHSOYzuCPlWmsLn3u1xLtKuxz5daTbX6rgo8e33fI3ebtIyNzt4UIZX7MoBz51G2mU4DHBXY1GaUROADqFT49wsbUQS57zFATvuBQcVybXid4soBKjUCfDTy+9Tv7pYZGmjVnaMEhfGgfc7pbpDO6tLdjXJgfABjaqIRxayW2z5chtvGUtI/EjJ9TvU/lVkpAGkdNqqz6fSlOWs41kvaTYC4yNzigpoNT5yR4EUdpIGapYdT9qJSwYLLqLQwkDM2+Dk1dDg4P1r25i1hlxz3oW3YglCcEVTF+yG1Tx4F3rE4YLgYxzrrDiENtaywPES8wZXY+BAx966OQMCsi6tsYqr3RCRnI68q8ml2OnGUnqCbjiT3EJjRDrdVVv1KARjA9SfpQ1hcm2lldoGLMpEZxsMjf09aZcOFtAC7xM7DbflV8VxHNIO0sjheR1YxXnZL6QUaan+W6DJxZhJ2+iRZ2b8R1PxKemPLH7+NNOFXa3WtiVSXtCwTkSDzxRyQ2yKHSEKPHmaquoy2grpBDZU9R6UuVurGhkaYxl7QOkbs7gMn5gc1bcqcKR0UfWpRwq0hc7DG1Ru5BDCZXY4HIGkvkfJ8gMDonEFR2UHHNuWamcCRpCwY5IBHnS9R2rZfqc70bqAXujGOtC7OTm3XuWxREsSTmoaj4fauLYPma97Q+NC+SPChvhx41Q67UUcEbVTKMp+9apDQF8nzNB3aADtORG3rR5wDQnEiCoXFUQfyR7kpjYkBs0ckqFe9zoO2QqpcDOOYPWjoFtLg41mN/wCU7UVuF1O4F8MmRn7NgNznNOxFFq3HdOM5pV7r7uqvGQcfmq3tmZi8b6lx06Uh5LlFUZNcMY95ZNvhI+9SXTI2W29TQDXSquXlVcfzHAoI8TaSQJYjtZDtrPwivKuTCc649Dy7uobKLMzAAfes7ccSa/uGGnRDH0PM0VFwuW5mL3cxkdd2bw8hQCRqjy6VwNZ3pjUEiC+2TWLgKU75GMdK9MuMjpVSsfl0qYyPCpyJsmZCRnHSo6z5VxYnY9a828R9awzS5iBuDQ0rAb1Y+SD0qorhO9zoorAtKwQCT50BdtkjxLimEFnPdPohjZsbsQNh86X3CKbnsoyGCMQW6E+VUVx50OHLC2iELq35ZF38jXSJrizycHGfKiriPXaA438aoQ6oTnmPvQuTaOk4pcHcNtBcmaNnc4GoANVcPCruS4dVcpGOuo0w9myPfJDj8h6edOZ1ER7mQD0xyoJ2yhJo9ClTSF1twS3jKtMO1YctW9M2iiiXuKqbcgK8VzoG9UXEhJCrux+1B7uXY5VxiuCcbmO0nl8c4pCwZE09fOtFcwrPaC1B06lwcUx4bbxcS4VAb2OMygdmzlcElTjO3pT4w90c/wAnsxQJAxVit4Vor72XyC1nIoP8p61nrmxurI6biFlydjjY/Olutoj09JBHOq8/7mvFbIwR9a90ViSXZmBxt8nSik02sfZ/tMG8fCdVFFx+7w/9CIsf53O/+K97WR32b1GabXUo8y5NehskNvBZyQWsaxqyldudfL4xodonBDo2NxX0VJyHCk5XzNCcQ4HZ37a2Jjlxs6c/81S5KSwOv4PTNwzLIyxsQEdfvVN7G8AJT5Yo679n762GIezn8CCFP0NST8aFrS+RoZVHdLjn86ncGnperIzWaBcHk7G7jbJxIME08kk1yYBwKQ9l7u8Bc40tvv8AKptcSK4GDtjJHI0E6nJ6MqsUVjHhlRFY+HKq7ZWMhmkIAxsOWKXQXUMffnmDEnYZ5VdNeTTnTa28kmPyqNvrWKqXWByuXYx7UBWlYYFMOBgrwaAyMVLhpPqc0kg4Txbicqx3KtZ2gwW23atHcdnFElvEe4gwCBzqiuHqmc6+xPgu95IQLjHnUZp0lj0OqyL1DjNCLINxnlUwFIzkj50+EP2RTlxwLb3gtvJmS0YRH/1ty+Rpd/8Aj3X6P/qns2w2PpQ2r9JrJ0w3hAKTCPzivG611dSB5VH8Xyo+L4h6V1dWLtBr8SVxzFJeP/8AbZ/l+9dXUa7DiZl/4f5D9jXL/Dw/8R+9e11E+0PiX+z/APGH1r6Kn8JF6CurqcKl+J7cfAfSk1z+b/jXV1BH8iZ9A9t8TUSevrXV1PXbFIpfkKrrq6gn2Af/2Q=="/>
          <p:cNvSpPr>
            <a:spLocks noChangeAspect="1" noChangeArrowheads="1"/>
          </p:cNvSpPr>
          <p:nvPr/>
        </p:nvSpPr>
        <p:spPr bwMode="auto">
          <a:xfrm>
            <a:off x="63500" y="-1571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8" name="Picture 4" descr="http://www.hindisamay.com/images/premchand.jpg"/>
          <p:cNvPicPr>
            <a:picLocks noChangeAspect="1" noChangeArrowheads="1"/>
          </p:cNvPicPr>
          <p:nvPr/>
        </p:nvPicPr>
        <p:blipFill>
          <a:blip r:embed="rId2"/>
          <a:srcRect/>
          <a:stretch>
            <a:fillRect/>
          </a:stretch>
        </p:blipFill>
        <p:spPr bwMode="auto">
          <a:xfrm>
            <a:off x="5867400" y="1676400"/>
            <a:ext cx="2895600" cy="3860800"/>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1028"/>
                                        </p:tgtEl>
                                        <p:attrNameLst>
                                          <p:attrName>style.visibility</p:attrName>
                                        </p:attrNameLst>
                                      </p:cBhvr>
                                      <p:to>
                                        <p:strVal val="visible"/>
                                      </p:to>
                                    </p:set>
                                    <p:animEffect transition="in" filter="blinds(horizontal)">
                                      <p:cBhvr>
                                        <p:cTn id="10" dur="500"/>
                                        <p:tgtEl>
                                          <p:spTgt spid="1028"/>
                                        </p:tgtEl>
                                      </p:cBhvr>
                                    </p:animEffect>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0" end="0"/>
                                            </p:txEl>
                                          </p:spTgt>
                                        </p:tgtEl>
                                        <p:attrNameLst>
                                          <p:attrName>ppt_y</p:attrName>
                                        </p:attrNameLst>
                                      </p:cBhvr>
                                      <p:tavLst>
                                        <p:tav tm="0">
                                          <p:val>
                                            <p:strVal val="#ppt_y"/>
                                          </p:val>
                                        </p:tav>
                                        <p:tav tm="100000">
                                          <p:val>
                                            <p:strVal val="#ppt_y"/>
                                          </p:val>
                                        </p:tav>
                                      </p:tavLst>
                                    </p:anim>
                                  </p:childTnLst>
                                </p:cTn>
                              </p:par>
                              <p:par>
                                <p:cTn id="19" presetID="39" presetClass="entr" presetSubtype="0" accel="100000" fill="hold"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2"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3"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4" dur="500" fill="hold"/>
                                        <p:tgtEl>
                                          <p:spTgt spid="3">
                                            <p:txEl>
                                              <p:pRg st="1" end="1"/>
                                            </p:txEl>
                                          </p:spTgt>
                                        </p:tgtEl>
                                        <p:attrNameLst>
                                          <p:attrName>ppt_y</p:attrName>
                                        </p:attrNameLst>
                                      </p:cBhvr>
                                      <p:tavLst>
                                        <p:tav tm="0">
                                          <p:val>
                                            <p:strVal val="#ppt_y"/>
                                          </p:val>
                                        </p:tav>
                                        <p:tav tm="100000">
                                          <p:val>
                                            <p:strVal val="#ppt_y"/>
                                          </p:val>
                                        </p:tav>
                                      </p:tavLst>
                                    </p:anim>
                                  </p:childTnLst>
                                </p:cTn>
                              </p:par>
                              <p:par>
                                <p:cTn id="25" presetID="39" presetClass="entr" presetSubtype="0" accel="10000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p:cTn id="27"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3">
                                            <p:txEl>
                                              <p:pRg st="2" end="2"/>
                                            </p:txEl>
                                          </p:spTgt>
                                        </p:tgtEl>
                                        <p:attrNameLst>
                                          <p:attrName>ppt_y</p:attrName>
                                        </p:attrNameLst>
                                      </p:cBhvr>
                                      <p:tavLst>
                                        <p:tav tm="0">
                                          <p:val>
                                            <p:strVal val="#ppt_y"/>
                                          </p:val>
                                        </p:tav>
                                        <p:tav tm="100000">
                                          <p:val>
                                            <p:strVal val="#ppt_y"/>
                                          </p:val>
                                        </p:tav>
                                      </p:tavLst>
                                    </p:anim>
                                  </p:childTnLst>
                                </p:cTn>
                              </p:par>
                              <p:par>
                                <p:cTn id="31" presetID="39" presetClass="entr" presetSubtype="0" accel="100000" fill="hold" nodeType="with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4"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5"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6"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239000" cy="1143000"/>
          </a:xfrm>
        </p:spPr>
        <p:txBody>
          <a:bodyPr>
            <a:normAutofit fontScale="90000"/>
          </a:bodyPr>
          <a:lstStyle/>
          <a:p>
            <a:pPr algn="ctr"/>
            <a:br>
              <a:rPr lang="en-US" dirty="0"/>
            </a:br>
            <a:br>
              <a:rPr lang="en-US" dirty="0"/>
            </a:br>
            <a:r>
              <a:rPr lang="hi-IN" dirty="0"/>
              <a:t> </a:t>
            </a:r>
            <a:r>
              <a:rPr lang="hi-IN" sz="8000" dirty="0"/>
              <a:t>किरदारों का वर्णन </a:t>
            </a:r>
            <a:endParaRPr lang="en-US" sz="8000" dirty="0"/>
          </a:p>
        </p:txBody>
      </p:sp>
      <p:sp>
        <p:nvSpPr>
          <p:cNvPr id="3" name="Content Placeholder 2"/>
          <p:cNvSpPr>
            <a:spLocks noGrp="1"/>
          </p:cNvSpPr>
          <p:nvPr>
            <p:ph idx="1"/>
          </p:nvPr>
        </p:nvSpPr>
        <p:spPr/>
        <p:txBody>
          <a:bodyPr/>
          <a:lstStyle/>
          <a:p>
            <a:r>
              <a:rPr lang="hi-IN" b="1" u="sng" dirty="0"/>
              <a:t>बड़े भाई साहब </a:t>
            </a:r>
            <a:r>
              <a:rPr lang="hi-IN" dirty="0"/>
              <a:t>: वे अध्ययनशील थॆ, गंभीर प्रवृति के थॆ , अपने चोट भाई के हितैषी थॆ।</a:t>
            </a:r>
            <a:r>
              <a:rPr lang="en-US" dirty="0"/>
              <a:t> </a:t>
            </a:r>
            <a:r>
              <a:rPr lang="hi-IN" dirty="0"/>
              <a:t>वे रटंत शिक्षा प्रणाली के विरोधी थॆ। वे वाक् कला में माहिर थॆ और अपने कहते भाई के सामने ऐसे उदहारण प्रस्तुत करते थॆ की छोटा भाई उनके सामने नतमस्तक हो जाए।</a:t>
            </a:r>
            <a:endParaRPr lang="en-US" dirty="0"/>
          </a:p>
          <a:p>
            <a:r>
              <a:rPr lang="hi-IN" b="1" u="sng" dirty="0"/>
              <a:t>छोटा भाई </a:t>
            </a:r>
            <a:r>
              <a:rPr lang="hi-IN" dirty="0"/>
              <a:t>: वह  बिलकुल भी अध्ययनशील नहीं था। उसकी रूचि खेल कूद में थी। उसको पतंग उड़ने का शॉक था। वह अपने बड़े भाई का सम्मान करता है।</a:t>
            </a:r>
            <a:r>
              <a:rPr lang="en-US" dirty="0"/>
              <a:t> </a:t>
            </a:r>
            <a:r>
              <a:rPr lang="hi-IN" dirty="0"/>
              <a:t>वह</a:t>
            </a:r>
            <a:r>
              <a:rPr lang="en-US" dirty="0"/>
              <a:t> </a:t>
            </a:r>
            <a:r>
              <a:rPr lang="hi-IN" dirty="0"/>
              <a:t>बिना पढ़े भी पास हो जाता था।</a:t>
            </a:r>
            <a:endParaRPr lang="en-US" dirty="0"/>
          </a:p>
          <a:p>
            <a:endParaRPr lang="en-US" dirty="0"/>
          </a:p>
          <a:p>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39" presetClass="entr" presetSubtype="0" accel="100000"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None/>
            </a:pPr>
            <a:r>
              <a:rPr lang="en-US" dirty="0"/>
              <a:t>   </a:t>
            </a:r>
            <a:r>
              <a:rPr lang="hi-IN" dirty="0"/>
              <a:t>यह कहानी बड़े भाई व छोटे भाई के संबंधों व उनके बीच की नोक-झोक को बड़े अच्हे से दर्शाती है। जहाँ बड़ा भाई दिन-रात पढाई  में लगा रहता था,</a:t>
            </a:r>
            <a:r>
              <a:rPr lang="en-US" dirty="0"/>
              <a:t> </a:t>
            </a:r>
            <a:r>
              <a:rPr lang="hi-IN" dirty="0"/>
              <a:t>वहां छोटा भाई से एक घंटा भी टिक कर पढ़ा नहीं जाता। छोटे भाई का मन खेल- कूद में लगा रहता था।</a:t>
            </a:r>
            <a:r>
              <a:rPr lang="en-US" dirty="0"/>
              <a:t> </a:t>
            </a:r>
            <a:r>
              <a:rPr lang="hi-IN" dirty="0"/>
              <a:t>आश्चर्य से बड़ा भाई जो हर समय पढता रहता था वह</a:t>
            </a:r>
            <a:r>
              <a:rPr lang="en-US" dirty="0"/>
              <a:t> </a:t>
            </a:r>
            <a:r>
              <a:rPr lang="hi-IN" dirty="0"/>
              <a:t>तो फ़ैल हो गया और छोटा भाई खेल खुद कर भी कक्षा में अव्वल आ गया। इस कारण छोटे भाई में थोडा अहंकार आ गया। बड़े भाई साहब ने समझाने की कोशिश करी परन्तु छोटे भाई का ध्यान खेल कूद में ही रहा।</a:t>
            </a:r>
            <a:r>
              <a:rPr lang="en-US" dirty="0"/>
              <a:t>  </a:t>
            </a:r>
          </a:p>
        </p:txBody>
      </p:sp>
      <p:sp>
        <p:nvSpPr>
          <p:cNvPr id="4" name="Title 3"/>
          <p:cNvSpPr>
            <a:spLocks noGrp="1"/>
          </p:cNvSpPr>
          <p:nvPr>
            <p:ph type="title"/>
          </p:nvPr>
        </p:nvSpPr>
        <p:spPr>
          <a:xfrm>
            <a:off x="457200" y="685800"/>
            <a:ext cx="7239000" cy="1143000"/>
          </a:xfrm>
        </p:spPr>
        <p:txBody>
          <a:bodyPr>
            <a:normAutofit fontScale="90000"/>
          </a:bodyPr>
          <a:lstStyle/>
          <a:p>
            <a:pPr algn="ctr"/>
            <a:r>
              <a:rPr lang="hi-IN" sz="8000" dirty="0"/>
              <a:t>कहानी</a:t>
            </a:r>
            <a:br>
              <a:rPr lang="en-US" dirty="0"/>
            </a:br>
            <a:r>
              <a:rPr lang="en-US" dirty="0"/>
              <a:t> </a:t>
            </a:r>
          </a:p>
        </p:txBody>
      </p:sp>
      <p:sp>
        <p:nvSpPr>
          <p:cNvPr id="6" name="Right Arrow 5"/>
          <p:cNvSpPr/>
          <p:nvPr/>
        </p:nvSpPr>
        <p:spPr>
          <a:xfrm>
            <a:off x="6019800" y="5867400"/>
            <a:ext cx="1600200" cy="762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6" fill="hold">
                            <p:stCondLst>
                              <p:cond delay="500"/>
                            </p:stCondLst>
                            <p:childTnLst>
                              <p:par>
                                <p:cTn id="17" presetID="51"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193" decel="100000"/>
                                        <p:tgtEl>
                                          <p:spTgt spid="6"/>
                                        </p:tgtEl>
                                      </p:cBhvr>
                                    </p:animEffect>
                                    <p:animScale>
                                      <p:cBhvr>
                                        <p:cTn id="20" dur="193" decel="100000"/>
                                        <p:tgtEl>
                                          <p:spTgt spid="6"/>
                                        </p:tgtEl>
                                      </p:cBhvr>
                                      <p:from x="10000" y="10000"/>
                                      <p:to x="200000" y="450000"/>
                                    </p:animScale>
                                    <p:animScale>
                                      <p:cBhvr>
                                        <p:cTn id="21" dur="308" accel="100000" fill="hold">
                                          <p:stCondLst>
                                            <p:cond delay="193"/>
                                          </p:stCondLst>
                                        </p:cTn>
                                        <p:tgtEl>
                                          <p:spTgt spid="6"/>
                                        </p:tgtEl>
                                      </p:cBhvr>
                                      <p:from x="200000" y="450000"/>
                                      <p:to x="100000" y="100000"/>
                                    </p:animScale>
                                    <p:set>
                                      <p:cBhvr>
                                        <p:cTn id="22" dur="193" fill="hold"/>
                                        <p:tgtEl>
                                          <p:spTgt spid="6"/>
                                        </p:tgtEl>
                                        <p:attrNameLst>
                                          <p:attrName>ppt_x</p:attrName>
                                        </p:attrNameLst>
                                      </p:cBhvr>
                                      <p:to>
                                        <p:strVal val="(0.5)"/>
                                      </p:to>
                                    </p:set>
                                    <p:anim from="(0.5)" to="(#ppt_x)" calcmode="lin" valueType="num">
                                      <p:cBhvr>
                                        <p:cTn id="23" dur="308" accel="100000" fill="hold">
                                          <p:stCondLst>
                                            <p:cond delay="193"/>
                                          </p:stCondLst>
                                        </p:cTn>
                                        <p:tgtEl>
                                          <p:spTgt spid="6"/>
                                        </p:tgtEl>
                                        <p:attrNameLst>
                                          <p:attrName>ppt_x</p:attrName>
                                        </p:attrNameLst>
                                      </p:cBhvr>
                                    </p:anim>
                                    <p:set>
                                      <p:cBhvr>
                                        <p:cTn id="24" dur="193" fill="hold"/>
                                        <p:tgtEl>
                                          <p:spTgt spid="6"/>
                                        </p:tgtEl>
                                        <p:attrNameLst>
                                          <p:attrName>ppt_y</p:attrName>
                                        </p:attrNameLst>
                                      </p:cBhvr>
                                      <p:to>
                                        <p:strVal val="(#ppt_y+0.4)"/>
                                      </p:to>
                                    </p:set>
                                    <p:anim from="(#ppt_y+0.4)" to="(#ppt_y)" calcmode="lin" valueType="num">
                                      <p:cBhvr>
                                        <p:cTn id="25" dur="308" accel="100000" fill="hold">
                                          <p:stCondLst>
                                            <p:cond delay="193"/>
                                          </p:stCondLst>
                                        </p:cTn>
                                        <p:tgtEl>
                                          <p:spTgt spid="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685800"/>
            <a:ext cx="7467600" cy="4893647"/>
          </a:xfrm>
          <a:prstGeom prst="rect">
            <a:avLst/>
          </a:prstGeom>
          <a:noFill/>
        </p:spPr>
        <p:txBody>
          <a:bodyPr wrap="square" rtlCol="0">
            <a:spAutoFit/>
          </a:bodyPr>
          <a:lstStyle/>
          <a:p>
            <a:r>
              <a:rPr lang="hi-IN" sz="2600" dirty="0"/>
              <a:t>जब अगले साल बड़े भाई साहब फिर फ़ैल हो गए व छोटा भाई फिर अव्वल आया, तब तो छोटे भाई के अहंकार की तो मनो जेसे कोई सीमा ही नहीं रही। उसने गंदे लडको से दोस्ती करली व पतंग उड़ाना शुरू कर दिया। जब बड़े भाई ने उसे ऐसा करते देखा तब वह बहुत दुखी व क्रोधित हुए। उन्होंने छोटे भाई को समझाया की चाहे वह कक्षा में उससे आगे भी निकल जाए , पर उनका अनुभव उससे कहीं ज्यादा है।बड़ा भाई छोटे भाई को सही रास्ते पर चलन अपना कर्त्तव्य मानते थे व इसलिए हमेशा सही कार्य करके एक अची मिसाल कायम करते थॆ। उस दिन छोटे भाई के मन में बड़े भाई के प्रति श्रधा उत्पन हुई।</a:t>
            </a:r>
            <a:endParaRPr lang="en-US" sz="2600"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2">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2">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7239000" cy="1143000"/>
          </a:xfrm>
        </p:spPr>
        <p:txBody>
          <a:bodyPr>
            <a:normAutofit fontScale="90000"/>
          </a:bodyPr>
          <a:lstStyle/>
          <a:p>
            <a:pPr algn="ctr"/>
            <a:r>
              <a:rPr lang="hi-IN" sz="8000" dirty="0"/>
              <a:t>पाठ से मिली सीख </a:t>
            </a:r>
            <a:br>
              <a:rPr lang="en-US" dirty="0"/>
            </a:br>
            <a:endParaRPr lang="en-US" dirty="0"/>
          </a:p>
        </p:txBody>
      </p:sp>
      <p:sp>
        <p:nvSpPr>
          <p:cNvPr id="3" name="Content Placeholder 2"/>
          <p:cNvSpPr>
            <a:spLocks noGrp="1"/>
          </p:cNvSpPr>
          <p:nvPr>
            <p:ph idx="1"/>
          </p:nvPr>
        </p:nvSpPr>
        <p:spPr/>
        <p:txBody>
          <a:bodyPr/>
          <a:lstStyle/>
          <a:p>
            <a:r>
              <a:rPr lang="hi-IN" dirty="0"/>
              <a:t>ज़िन्दगी का अनुभव किताबी ज्ञान से ज्यादा महत्त्वपूर्ण है। जीवन की समझ किताबी ज्ञान से नहीं आती,</a:t>
            </a:r>
            <a:r>
              <a:rPr lang="en-US" dirty="0"/>
              <a:t> </a:t>
            </a:r>
            <a:r>
              <a:rPr lang="hi-IN" dirty="0"/>
              <a:t>इससे जीवन के वास्तविकताओं का सामना नहीं किया जा सकता।</a:t>
            </a:r>
            <a:r>
              <a:rPr lang="en-US" dirty="0"/>
              <a:t> </a:t>
            </a:r>
            <a:r>
              <a:rPr lang="hi-IN" dirty="0"/>
              <a:t>किताबी ज्ञान  प्राप्त  करके व्यक्ति परिपक्व नहीं हो पता।</a:t>
            </a:r>
            <a:r>
              <a:rPr lang="en-US" dirty="0"/>
              <a:t> </a:t>
            </a:r>
            <a:r>
              <a:rPr lang="hi-IN" dirty="0"/>
              <a:t>व्यक्ति ज़िन्दगी के अनुभवों से ही सब सीखता है। ज़िन्दगी का अनुभव हमें ज़िन्दगी की कठिनाइयों का सामना करने की प्रेरणा देता है। ज़िन्दगी के अनुभव के आधार पर व्यक्ति बड़े से बड़े काम को सरलता से कर सकता है।</a:t>
            </a:r>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990600"/>
            <a:ext cx="7239000" cy="1143000"/>
          </a:xfrm>
        </p:spPr>
        <p:txBody>
          <a:bodyPr>
            <a:noAutofit/>
          </a:bodyPr>
          <a:lstStyle/>
          <a:p>
            <a:pPr algn="ctr"/>
            <a:r>
              <a:rPr lang="hi-IN" sz="6600" dirty="0"/>
              <a:t>पाठ में आये मुहावरे </a:t>
            </a:r>
            <a:br>
              <a:rPr lang="en-US" sz="6000" dirty="0"/>
            </a:br>
            <a:endParaRPr lang="en-US" sz="6000" dirty="0"/>
          </a:p>
        </p:txBody>
      </p:sp>
      <p:sp>
        <p:nvSpPr>
          <p:cNvPr id="3" name="Content Placeholder 2"/>
          <p:cNvSpPr>
            <a:spLocks noGrp="1"/>
          </p:cNvSpPr>
          <p:nvPr>
            <p:ph idx="1"/>
          </p:nvPr>
        </p:nvSpPr>
        <p:spPr/>
        <p:txBody>
          <a:bodyPr/>
          <a:lstStyle/>
          <a:p>
            <a:r>
              <a:rPr lang="hi-IN" dirty="0"/>
              <a:t>छोटा मुँह बड़ी बात</a:t>
            </a:r>
            <a:r>
              <a:rPr lang="en-US" dirty="0"/>
              <a:t> (</a:t>
            </a:r>
            <a:r>
              <a:rPr lang="hi-IN" dirty="0"/>
              <a:t>बढ़- चढ़ कर बाते करना</a:t>
            </a:r>
            <a:r>
              <a:rPr lang="en-US" dirty="0"/>
              <a:t>)</a:t>
            </a:r>
          </a:p>
          <a:p>
            <a:r>
              <a:rPr lang="hi-IN" dirty="0"/>
              <a:t>खून जलाना (मॆहनत करना)</a:t>
            </a:r>
            <a:endParaRPr lang="en-US" dirty="0"/>
          </a:p>
          <a:p>
            <a:r>
              <a:rPr lang="hi-IN" dirty="0"/>
              <a:t>दूध का दूध पानी का पानी (पूर्ण न्याय)</a:t>
            </a:r>
            <a:endParaRPr lang="en-US" dirty="0"/>
          </a:p>
          <a:p>
            <a:r>
              <a:rPr lang="hi-IN" dirty="0"/>
              <a:t>घाव पर नमक छिडकना (दुखी को और दुखी करना)</a:t>
            </a:r>
            <a:endParaRPr lang="en-US" dirty="0"/>
          </a:p>
          <a:p>
            <a:r>
              <a:rPr lang="hi-IN" dirty="0"/>
              <a:t>गिरह बांधना (अच्छॆ से समझ लेना)</a:t>
            </a:r>
            <a:endParaRPr lang="en-US" dirty="0"/>
          </a:p>
          <a:p>
            <a:r>
              <a:rPr lang="hi-IN" dirty="0"/>
              <a:t>लोहे के चन्ने चबाना (कठिन कार्य करना)</a:t>
            </a:r>
            <a:endParaRPr lang="en-US" dirty="0"/>
          </a:p>
          <a:p>
            <a:r>
              <a:rPr lang="hi-IN" dirty="0"/>
              <a:t>दबे पाँव आना (धीरे से आना)</a:t>
            </a:r>
            <a:endParaRPr lang="en-US" dirty="0"/>
          </a:p>
          <a:p>
            <a:r>
              <a:rPr lang="hi-IN" dirty="0"/>
              <a:t>जिगर के टुकड़े टुकड़े होना (बहुत अधिक दुख होना)</a:t>
            </a:r>
            <a:endParaRPr lang="en-US" dirty="0"/>
          </a:p>
          <a:p>
            <a:endParaRPr lang="en-US" dirty="0"/>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3">
                                            <p:txEl>
                                              <p:pRg st="0" end="0"/>
                                            </p:txEl>
                                          </p:spTgt>
                                        </p:tgtEl>
                                        <p:attrNameLst>
                                          <p:attrName>ppt_y</p:attrName>
                                        </p:attrNameLst>
                                      </p:cBhvr>
                                      <p:tavLst>
                                        <p:tav tm="0">
                                          <p:val>
                                            <p:strVal val="#ppt_y"/>
                                          </p:val>
                                        </p:tav>
                                        <p:tav tm="100000">
                                          <p:val>
                                            <p:strVal val="#ppt_y"/>
                                          </p:val>
                                        </p:tav>
                                      </p:tavLst>
                                    </p:anim>
                                  </p:childTnLst>
                                </p:cTn>
                              </p:par>
                              <p:par>
                                <p:cTn id="16" presetID="39" presetClass="entr" presetSubtype="0" accel="100000" fill="hold" nodeType="with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p:cTn id="18"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9"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0"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1" dur="500" fill="hold"/>
                                        <p:tgtEl>
                                          <p:spTgt spid="3">
                                            <p:txEl>
                                              <p:pRg st="1" end="1"/>
                                            </p:txEl>
                                          </p:spTgt>
                                        </p:tgtEl>
                                        <p:attrNameLst>
                                          <p:attrName>ppt_y</p:attrName>
                                        </p:attrNameLst>
                                      </p:cBhvr>
                                      <p:tavLst>
                                        <p:tav tm="0">
                                          <p:val>
                                            <p:strVal val="#ppt_y"/>
                                          </p:val>
                                        </p:tav>
                                        <p:tav tm="100000">
                                          <p:val>
                                            <p:strVal val="#ppt_y"/>
                                          </p:val>
                                        </p:tav>
                                      </p:tavLst>
                                    </p:anim>
                                  </p:childTnLst>
                                </p:cTn>
                              </p:par>
                              <p:par>
                                <p:cTn id="22" presetID="39" presetClass="entr" presetSubtype="0" accel="100000" fill="hold"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 calcmode="lin" valueType="num">
                                      <p:cBhvr>
                                        <p:cTn id="24"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5"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6"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7" dur="500" fill="hold"/>
                                        <p:tgtEl>
                                          <p:spTgt spid="3">
                                            <p:txEl>
                                              <p:pRg st="2" end="2"/>
                                            </p:txEl>
                                          </p:spTgt>
                                        </p:tgtEl>
                                        <p:attrNameLst>
                                          <p:attrName>ppt_y</p:attrName>
                                        </p:attrNameLst>
                                      </p:cBhvr>
                                      <p:tavLst>
                                        <p:tav tm="0">
                                          <p:val>
                                            <p:strVal val="#ppt_y"/>
                                          </p:val>
                                        </p:tav>
                                        <p:tav tm="100000">
                                          <p:val>
                                            <p:strVal val="#ppt_y"/>
                                          </p:val>
                                        </p:tav>
                                      </p:tavLst>
                                    </p:anim>
                                  </p:childTnLst>
                                </p:cTn>
                              </p:par>
                              <p:par>
                                <p:cTn id="28" presetID="39" presetClass="entr" presetSubtype="0" accel="100000" fill="hold"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 calcmode="lin" valueType="num">
                                      <p:cBhvr>
                                        <p:cTn id="30"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3" end="3"/>
                                            </p:txEl>
                                          </p:spTgt>
                                        </p:tgtEl>
                                        <p:attrNameLst>
                                          <p:attrName>ppt_y</p:attrName>
                                        </p:attrNameLst>
                                      </p:cBhvr>
                                      <p:tavLst>
                                        <p:tav tm="0">
                                          <p:val>
                                            <p:strVal val="#ppt_y"/>
                                          </p:val>
                                        </p:tav>
                                        <p:tav tm="100000">
                                          <p:val>
                                            <p:strVal val="#ppt_y"/>
                                          </p:val>
                                        </p:tav>
                                      </p:tavLst>
                                    </p:anim>
                                  </p:childTnLst>
                                </p:cTn>
                              </p:par>
                              <p:par>
                                <p:cTn id="34" presetID="39" presetClass="entr" presetSubtype="0" accel="100000" fill="hold" nodeType="with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 calcmode="lin" valueType="num">
                                      <p:cBhvr>
                                        <p:cTn id="3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3">
                                            <p:txEl>
                                              <p:pRg st="4" end="4"/>
                                            </p:txEl>
                                          </p:spTgt>
                                        </p:tgtEl>
                                        <p:attrNameLst>
                                          <p:attrName>ppt_y</p:attrName>
                                        </p:attrNameLst>
                                      </p:cBhvr>
                                      <p:tavLst>
                                        <p:tav tm="0">
                                          <p:val>
                                            <p:strVal val="#ppt_y"/>
                                          </p:val>
                                        </p:tav>
                                        <p:tav tm="100000">
                                          <p:val>
                                            <p:strVal val="#ppt_y"/>
                                          </p:val>
                                        </p:tav>
                                      </p:tavLst>
                                    </p:anim>
                                  </p:childTnLst>
                                </p:cTn>
                              </p:par>
                              <p:par>
                                <p:cTn id="40" presetID="39" presetClass="entr" presetSubtype="0" accel="100000" fill="hold" nodeType="with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3">
                                            <p:txEl>
                                              <p:pRg st="5" end="5"/>
                                            </p:txEl>
                                          </p:spTgt>
                                        </p:tgtEl>
                                        <p:attrNameLst>
                                          <p:attrName>ppt_y</p:attrName>
                                        </p:attrNameLst>
                                      </p:cBhvr>
                                      <p:tavLst>
                                        <p:tav tm="0">
                                          <p:val>
                                            <p:strVal val="#ppt_y"/>
                                          </p:val>
                                        </p:tav>
                                        <p:tav tm="100000">
                                          <p:val>
                                            <p:strVal val="#ppt_y"/>
                                          </p:val>
                                        </p:tav>
                                      </p:tavLst>
                                    </p:anim>
                                  </p:childTnLst>
                                </p:cTn>
                              </p:par>
                              <p:par>
                                <p:cTn id="46" presetID="39" presetClass="entr" presetSubtype="0" accel="100000" fill="hold" nodeType="withEffect">
                                  <p:stCondLst>
                                    <p:cond delay="0"/>
                                  </p:stCondLst>
                                  <p:childTnLst>
                                    <p:set>
                                      <p:cBhvr>
                                        <p:cTn id="47" dur="1" fill="hold">
                                          <p:stCondLst>
                                            <p:cond delay="0"/>
                                          </p:stCondLst>
                                        </p:cTn>
                                        <p:tgtEl>
                                          <p:spTgt spid="3">
                                            <p:txEl>
                                              <p:pRg st="6" end="6"/>
                                            </p:txEl>
                                          </p:spTgt>
                                        </p:tgtEl>
                                        <p:attrNameLst>
                                          <p:attrName>style.visibility</p:attrName>
                                        </p:attrNameLst>
                                      </p:cBhvr>
                                      <p:to>
                                        <p:strVal val="visible"/>
                                      </p:to>
                                    </p:set>
                                    <p:anim calcmode="lin" valueType="num">
                                      <p:cBhvr>
                                        <p:cTn id="48"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3">
                                            <p:txEl>
                                              <p:pRg st="6" end="6"/>
                                            </p:txEl>
                                          </p:spTgt>
                                        </p:tgtEl>
                                        <p:attrNameLst>
                                          <p:attrName>ppt_y</p:attrName>
                                        </p:attrNameLst>
                                      </p:cBhvr>
                                      <p:tavLst>
                                        <p:tav tm="0">
                                          <p:val>
                                            <p:strVal val="#ppt_y"/>
                                          </p:val>
                                        </p:tav>
                                        <p:tav tm="100000">
                                          <p:val>
                                            <p:strVal val="#ppt_y"/>
                                          </p:val>
                                        </p:tav>
                                      </p:tavLst>
                                    </p:anim>
                                  </p:childTnLst>
                                </p:cTn>
                              </p:par>
                              <p:par>
                                <p:cTn id="52" presetID="39" presetClass="entr" presetSubtype="0" accel="100000" fill="hold" nodeType="with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 calcmode="lin" valueType="num">
                                      <p:cBhvr>
                                        <p:cTn id="54"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47800" y="1371600"/>
            <a:ext cx="5052986" cy="156966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hi-IN" sz="9600" b="1" u="sng"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धन्यवाद</a:t>
            </a:r>
            <a:r>
              <a:rPr lang="en-US" sz="9600" b="1" u="sng"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t>
            </a:r>
            <a:r>
              <a:rPr lang="hi-IN" sz="9600" b="1" u="sng"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a:t>
            </a:r>
            <a:endParaRPr lang="en-US" sz="9600" b="1" u="sng"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pic>
        <p:nvPicPr>
          <p:cNvPr id="21506" name="Picture 2" descr="http://www.picturesof.net/_images_300/Boy_Pulling_His_Little_Brother_In_a_Wagon_Royalty_Free_Clipart_Picture_081010-012536-636042.jpg"/>
          <p:cNvPicPr>
            <a:picLocks noChangeAspect="1" noChangeArrowheads="1"/>
          </p:cNvPicPr>
          <p:nvPr/>
        </p:nvPicPr>
        <p:blipFill>
          <a:blip r:embed="rId2"/>
          <a:srcRect/>
          <a:stretch>
            <a:fillRect/>
          </a:stretch>
        </p:blipFill>
        <p:spPr bwMode="auto">
          <a:xfrm>
            <a:off x="2514600" y="3276600"/>
            <a:ext cx="2857500" cy="2524126"/>
          </a:xfrm>
          <a:prstGeom prst="rect">
            <a:avLst/>
          </a:prstGeom>
          <a:noFill/>
        </p:spPr>
      </p:pic>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70" decel="100000"/>
                                        <p:tgtEl>
                                          <p:spTgt spid="3">
                                            <p:txEl>
                                              <p:pRg st="0" end="0"/>
                                            </p:txEl>
                                          </p:spTgt>
                                        </p:tgtEl>
                                      </p:cBhvr>
                                    </p:animEffect>
                                    <p:animScale>
                                      <p:cBhvr>
                                        <p:cTn id="8" dur="770" decel="100000"/>
                                        <p:tgtEl>
                                          <p:spTgt spid="3">
                                            <p:txEl>
                                              <p:pRg st="0" end="0"/>
                                            </p:txEl>
                                          </p:spTgt>
                                        </p:tgtEl>
                                      </p:cBhvr>
                                      <p:from x="10000" y="10000"/>
                                      <p:to x="200000" y="450000"/>
                                    </p:animScale>
                                    <p:animScale>
                                      <p:cBhvr>
                                        <p:cTn id="9" dur="1230" accel="100000" fill="hold">
                                          <p:stCondLst>
                                            <p:cond delay="770"/>
                                          </p:stCondLst>
                                        </p:cTn>
                                        <p:tgtEl>
                                          <p:spTgt spid="3">
                                            <p:txEl>
                                              <p:pRg st="0" end="0"/>
                                            </p:txEl>
                                          </p:spTgt>
                                        </p:tgtEl>
                                      </p:cBhvr>
                                      <p:from x="200000" y="450000"/>
                                      <p:to x="100000" y="100000"/>
                                    </p:animScale>
                                    <p:set>
                                      <p:cBhvr>
                                        <p:cTn id="10" dur="770" fill="hold"/>
                                        <p:tgtEl>
                                          <p:spTgt spid="3">
                                            <p:txEl>
                                              <p:pRg st="0" end="0"/>
                                            </p:txEl>
                                          </p:spTgt>
                                        </p:tgtEl>
                                        <p:attrNameLst>
                                          <p:attrName>ppt_x</p:attrName>
                                        </p:attrNameLst>
                                      </p:cBhvr>
                                      <p:to>
                                        <p:strVal val="(0.5)"/>
                                      </p:to>
                                    </p:set>
                                    <p:anim from="(0.5)" to="(#ppt_x)" calcmode="lin" valueType="num">
                                      <p:cBhvr>
                                        <p:cTn id="11" dur="1230" accel="100000" fill="hold">
                                          <p:stCondLst>
                                            <p:cond delay="770"/>
                                          </p:stCondLst>
                                        </p:cTn>
                                        <p:tgtEl>
                                          <p:spTgt spid="3">
                                            <p:txEl>
                                              <p:pRg st="0" end="0"/>
                                            </p:txEl>
                                          </p:spTgt>
                                        </p:tgtEl>
                                        <p:attrNameLst>
                                          <p:attrName>ppt_x</p:attrName>
                                        </p:attrNameLst>
                                      </p:cBhvr>
                                    </p:anim>
                                    <p:set>
                                      <p:cBhvr>
                                        <p:cTn id="12" dur="770" fill="hold"/>
                                        <p:tgtEl>
                                          <p:spTgt spid="3">
                                            <p:txEl>
                                              <p:pRg st="0" end="0"/>
                                            </p:txEl>
                                          </p:spTgt>
                                        </p:tgtEl>
                                        <p:attrNameLst>
                                          <p:attrName>ppt_y</p:attrName>
                                        </p:attrNameLst>
                                      </p:cBhvr>
                                      <p:to>
                                        <p:strVal val="(#ppt_y+0.4)"/>
                                      </p:to>
                                    </p:set>
                                    <p:anim from="(#ppt_y+0.4)" to="(#ppt_y)" calcmode="lin" valueType="num">
                                      <p:cBhvr>
                                        <p:cTn id="13" dur="1230" accel="100000" fill="hold">
                                          <p:stCondLst>
                                            <p:cond delay="770"/>
                                          </p:stCondLst>
                                        </p:cTn>
                                        <p:tgtEl>
                                          <p:spTgt spid="3">
                                            <p:txEl>
                                              <p:pRg st="0" end="0"/>
                                            </p:txEl>
                                          </p:spTgt>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21506"/>
                                        </p:tgtEl>
                                        <p:attrNameLst>
                                          <p:attrName>style.visibility</p:attrName>
                                        </p:attrNameLst>
                                      </p:cBhvr>
                                      <p:to>
                                        <p:strVal val="visible"/>
                                      </p:to>
                                    </p:set>
                                    <p:animEffect transition="in" filter="fade">
                                      <p:cBhvr>
                                        <p:cTn id="16" dur="770" decel="100000"/>
                                        <p:tgtEl>
                                          <p:spTgt spid="21506"/>
                                        </p:tgtEl>
                                      </p:cBhvr>
                                    </p:animEffect>
                                    <p:animScale>
                                      <p:cBhvr>
                                        <p:cTn id="17" dur="770" decel="100000"/>
                                        <p:tgtEl>
                                          <p:spTgt spid="21506"/>
                                        </p:tgtEl>
                                      </p:cBhvr>
                                      <p:from x="10000" y="10000"/>
                                      <p:to x="200000" y="450000"/>
                                    </p:animScale>
                                    <p:animScale>
                                      <p:cBhvr>
                                        <p:cTn id="18" dur="1230" accel="100000" fill="hold">
                                          <p:stCondLst>
                                            <p:cond delay="770"/>
                                          </p:stCondLst>
                                        </p:cTn>
                                        <p:tgtEl>
                                          <p:spTgt spid="21506"/>
                                        </p:tgtEl>
                                      </p:cBhvr>
                                      <p:from x="200000" y="450000"/>
                                      <p:to x="100000" y="100000"/>
                                    </p:animScale>
                                    <p:set>
                                      <p:cBhvr>
                                        <p:cTn id="19" dur="770" fill="hold"/>
                                        <p:tgtEl>
                                          <p:spTgt spid="21506"/>
                                        </p:tgtEl>
                                        <p:attrNameLst>
                                          <p:attrName>ppt_x</p:attrName>
                                        </p:attrNameLst>
                                      </p:cBhvr>
                                      <p:to>
                                        <p:strVal val="(0.5)"/>
                                      </p:to>
                                    </p:set>
                                    <p:anim from="(0.5)" to="(#ppt_x)" calcmode="lin" valueType="num">
                                      <p:cBhvr>
                                        <p:cTn id="20" dur="1230" accel="100000" fill="hold">
                                          <p:stCondLst>
                                            <p:cond delay="770"/>
                                          </p:stCondLst>
                                        </p:cTn>
                                        <p:tgtEl>
                                          <p:spTgt spid="21506"/>
                                        </p:tgtEl>
                                        <p:attrNameLst>
                                          <p:attrName>ppt_x</p:attrName>
                                        </p:attrNameLst>
                                      </p:cBhvr>
                                    </p:anim>
                                    <p:set>
                                      <p:cBhvr>
                                        <p:cTn id="21" dur="770" fill="hold"/>
                                        <p:tgtEl>
                                          <p:spTgt spid="21506"/>
                                        </p:tgtEl>
                                        <p:attrNameLst>
                                          <p:attrName>ppt_y</p:attrName>
                                        </p:attrNameLst>
                                      </p:cBhvr>
                                      <p:to>
                                        <p:strVal val="(#ppt_y+0.4)"/>
                                      </p:to>
                                    </p:set>
                                    <p:anim from="(#ppt_y+0.4)" to="(#ppt_y)" calcmode="lin" valueType="num">
                                      <p:cBhvr>
                                        <p:cTn id="22" dur="1230" accel="100000" fill="hold">
                                          <p:stCondLst>
                                            <p:cond delay="770"/>
                                          </p:stCondLst>
                                        </p:cTn>
                                        <p:tgtEl>
                                          <p:spTgt spid="21506"/>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207</TotalTime>
  <Words>609</Words>
  <Application>Microsoft Office PowerPoint</Application>
  <PresentationFormat>On-screen Show (4:3)</PresentationFormat>
  <Paragraphs>32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PowerPoint Presentation</vt:lpstr>
      <vt:lpstr>सूची पृष्ठ</vt:lpstr>
      <vt:lpstr>लेखक के बारे में </vt:lpstr>
      <vt:lpstr>   किरदारों का वर्णन </vt:lpstr>
      <vt:lpstr>कहानी  </vt:lpstr>
      <vt:lpstr>PowerPoint Presentation</vt:lpstr>
      <vt:lpstr>पाठ से मिली सीख  </vt:lpstr>
      <vt:lpstr>पाठ में आये मुहावरे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Anupam</dc:creator>
  <cp:lastModifiedBy>HINDI SNSACD</cp:lastModifiedBy>
  <cp:revision>24</cp:revision>
  <dcterms:created xsi:type="dcterms:W3CDTF">2013-05-11T06:37:49Z</dcterms:created>
  <dcterms:modified xsi:type="dcterms:W3CDTF">2021-04-27T11:56:51Z</dcterms:modified>
</cp:coreProperties>
</file>